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262" r:id="rId23"/>
    <p:sldId id="260" r:id="rId24"/>
    <p:sldId id="278" r:id="rId25"/>
    <p:sldId id="279" r:id="rId26"/>
    <p:sldId id="303" r:id="rId27"/>
    <p:sldId id="281" r:id="rId28"/>
    <p:sldId id="282" r:id="rId29"/>
    <p:sldId id="296" r:id="rId30"/>
    <p:sldId id="283" r:id="rId31"/>
    <p:sldId id="295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4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</a:t>
            </a:r>
            <a:r>
              <a:rPr lang="en-US" dirty="0" err="1" smtClean="0"/>
              <a:t>copySchedules</a:t>
            </a:r>
            <a:r>
              <a:rPr lang="en-US" dirty="0" smtClean="0"/>
              <a:t>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71836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08920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0388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reset  --hard  HEAD^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2064</Words>
  <Application>Microsoft Office PowerPoint</Application>
  <PresentationFormat>On-screen Show (4:3)</PresentationFormat>
  <Paragraphs>465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43</cp:revision>
  <dcterms:created xsi:type="dcterms:W3CDTF">2014-11-10T15:16:11Z</dcterms:created>
  <dcterms:modified xsi:type="dcterms:W3CDTF">2015-12-05T23:04:04Z</dcterms:modified>
</cp:coreProperties>
</file>