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358" r:id="rId5"/>
    <p:sldId id="359" r:id="rId6"/>
    <p:sldId id="360" r:id="rId7"/>
    <p:sldId id="361" r:id="rId8"/>
    <p:sldId id="257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271" r:id="rId58"/>
    <p:sldId id="272" r:id="rId59"/>
    <p:sldId id="273" r:id="rId60"/>
    <p:sldId id="274" r:id="rId61"/>
    <p:sldId id="275" r:id="rId62"/>
    <p:sldId id="276" r:id="rId63"/>
    <p:sldId id="277" r:id="rId64"/>
    <p:sldId id="278" r:id="rId65"/>
    <p:sldId id="279" r:id="rId66"/>
    <p:sldId id="280" r:id="rId67"/>
    <p:sldId id="281" r:id="rId68"/>
    <p:sldId id="282" r:id="rId69"/>
    <p:sldId id="283" r:id="rId70"/>
    <p:sldId id="284" r:id="rId71"/>
    <p:sldId id="285" r:id="rId72"/>
    <p:sldId id="286" r:id="rId73"/>
    <p:sldId id="287" r:id="rId74"/>
    <p:sldId id="288" r:id="rId75"/>
    <p:sldId id="289" r:id="rId76"/>
    <p:sldId id="290" r:id="rId77"/>
    <p:sldId id="291" r:id="rId78"/>
    <p:sldId id="292" r:id="rId79"/>
    <p:sldId id="293" r:id="rId80"/>
    <p:sldId id="294" r:id="rId81"/>
    <p:sldId id="295" r:id="rId82"/>
    <p:sldId id="296" r:id="rId83"/>
    <p:sldId id="297" r:id="rId84"/>
    <p:sldId id="298" r:id="rId85"/>
    <p:sldId id="299" r:id="rId86"/>
    <p:sldId id="300" r:id="rId87"/>
    <p:sldId id="301" r:id="rId88"/>
    <p:sldId id="302" r:id="rId89"/>
    <p:sldId id="303" r:id="rId90"/>
    <p:sldId id="304" r:id="rId91"/>
    <p:sldId id="305" r:id="rId92"/>
    <p:sldId id="306" r:id="rId93"/>
    <p:sldId id="307" r:id="rId94"/>
    <p:sldId id="308" r:id="rId95"/>
    <p:sldId id="309" r:id="rId96"/>
    <p:sldId id="310" r:id="rId97"/>
    <p:sldId id="311" r:id="rId98"/>
    <p:sldId id="312" r:id="rId99"/>
    <p:sldId id="313" r:id="rId100"/>
    <p:sldId id="314" r:id="rId101"/>
    <p:sldId id="315" r:id="rId102"/>
    <p:sldId id="316" r:id="rId103"/>
    <p:sldId id="317" r:id="rId104"/>
    <p:sldId id="318" r:id="rId105"/>
    <p:sldId id="319" r:id="rId106"/>
    <p:sldId id="320" r:id="rId107"/>
    <p:sldId id="321" r:id="rId108"/>
    <p:sldId id="322" r:id="rId109"/>
    <p:sldId id="323" r:id="rId110"/>
    <p:sldId id="324" r:id="rId111"/>
    <p:sldId id="325" r:id="rId112"/>
    <p:sldId id="326" r:id="rId113"/>
    <p:sldId id="327" r:id="rId114"/>
    <p:sldId id="328" r:id="rId115"/>
    <p:sldId id="329" r:id="rId116"/>
    <p:sldId id="330" r:id="rId117"/>
    <p:sldId id="331" r:id="rId118"/>
    <p:sldId id="332" r:id="rId119"/>
    <p:sldId id="333" r:id="rId120"/>
    <p:sldId id="334" r:id="rId121"/>
    <p:sldId id="335" r:id="rId122"/>
    <p:sldId id="336" r:id="rId123"/>
    <p:sldId id="337" r:id="rId124"/>
    <p:sldId id="338" r:id="rId125"/>
    <p:sldId id="339" r:id="rId126"/>
    <p:sldId id="340" r:id="rId127"/>
    <p:sldId id="341" r:id="rId128"/>
    <p:sldId id="342" r:id="rId129"/>
    <p:sldId id="343" r:id="rId130"/>
    <p:sldId id="344" r:id="rId131"/>
    <p:sldId id="345" r:id="rId132"/>
    <p:sldId id="346" r:id="rId133"/>
    <p:sldId id="347" r:id="rId134"/>
    <p:sldId id="348" r:id="rId135"/>
    <p:sldId id="349" r:id="rId136"/>
    <p:sldId id="350" r:id="rId137"/>
    <p:sldId id="351" r:id="rId138"/>
    <p:sldId id="352" r:id="rId139"/>
    <p:sldId id="353" r:id="rId140"/>
    <p:sldId id="354" r:id="rId141"/>
    <p:sldId id="355" r:id="rId142"/>
    <p:sldId id="356" r:id="rId143"/>
    <p:sldId id="357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258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662032"/>
        <c:axId val="387662424"/>
      </c:scatterChart>
      <c:valAx>
        <c:axId val="38766203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87662424"/>
        <c:crosses val="autoZero"/>
        <c:crossBetween val="midCat"/>
        <c:majorUnit val="4"/>
      </c:valAx>
      <c:valAx>
        <c:axId val="387662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76620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660856"/>
        <c:axId val="387661248"/>
      </c:scatterChart>
      <c:valAx>
        <c:axId val="38766085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87661248"/>
        <c:crosses val="autoZero"/>
        <c:crossBetween val="midCat"/>
        <c:majorUnit val="4"/>
      </c:valAx>
      <c:valAx>
        <c:axId val="38766124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8766085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664384"/>
        <c:axId val="387664776"/>
      </c:scatterChart>
      <c:valAx>
        <c:axId val="38766438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87664776"/>
        <c:crosses val="autoZero"/>
        <c:crossBetween val="midCat"/>
        <c:majorUnit val="4"/>
      </c:valAx>
      <c:valAx>
        <c:axId val="387664776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76643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663208"/>
        <c:axId val="387663600"/>
      </c:scatterChart>
      <c:valAx>
        <c:axId val="38766320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87663600"/>
        <c:crosses val="autoZero"/>
        <c:crossBetween val="midCat"/>
        <c:majorUnit val="4"/>
      </c:valAx>
      <c:valAx>
        <c:axId val="38766360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8766320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665560"/>
        <c:axId val="387665952"/>
      </c:scatterChart>
      <c:valAx>
        <c:axId val="387665560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87665952"/>
        <c:crosses val="autoZero"/>
        <c:crossBetween val="midCat"/>
      </c:valAx>
      <c:valAx>
        <c:axId val="387665952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87665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2016-03-16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2016-03-16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2016-03-16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2016-03-16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2016-03-16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2016-03-16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2016-03-16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2016-03-16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2016-03-16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2016-03-16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2016-03-16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2016-03-16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creation is costly!</a:t>
            </a:r>
          </a:p>
          <a:p>
            <a:pPr lvl="1"/>
            <a:r>
              <a:rPr lang="en-US" dirty="0" smtClean="0"/>
              <a:t>Computational task should warrant it</a:t>
            </a:r>
          </a:p>
          <a:p>
            <a:r>
              <a:rPr lang="en-US" dirty="0" smtClean="0"/>
              <a:t>Locking takes time!</a:t>
            </a:r>
          </a:p>
          <a:p>
            <a:pPr lvl="1"/>
            <a:r>
              <a:rPr lang="en-US" dirty="0" smtClean="0"/>
              <a:t>Share as little as possible</a:t>
            </a:r>
          </a:p>
          <a:p>
            <a:r>
              <a:rPr lang="en-US" dirty="0" smtClean="0"/>
              <a:t>Best for coarse grained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5013176"/>
            <a:ext cx="18389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/>
              <a:t>hello from 2 out of 4!</a:t>
            </a:r>
          </a:p>
          <a:p>
            <a:r>
              <a:rPr lang="en-US" dirty="0" smtClean="0"/>
              <a:t>4 processes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59747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645024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2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44008" y="5805264"/>
            <a:ext cx="3980807" cy="923330"/>
            <a:chOff x="3356739" y="1923572"/>
            <a:chExt cx="3980807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83740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arg_parser.parse_args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148064" y="3100133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1809" y="3107244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2" y="1444134"/>
            <a:ext cx="3387310" cy="616714"/>
            <a:chOff x="5580112" y="1444134"/>
            <a:chExt cx="3387310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956376" y="1444134"/>
              <a:ext cx="1011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459702" cy="616714"/>
            <a:chOff x="5580112" y="1444134"/>
            <a:chExt cx="3459702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956376" y="144413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2" y="2524254"/>
            <a:ext cx="3515215" cy="1048762"/>
            <a:chOff x="5580112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1" cy="616714"/>
              <a:chOff x="5580112" y="1444134"/>
              <a:chExt cx="3512281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956376" y="1444134"/>
                <a:ext cx="11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2" y="2956302"/>
              <a:ext cx="3334732" cy="616714"/>
              <a:chOff x="5580112" y="1444134"/>
              <a:chExt cx="3334732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956376" y="1444134"/>
                <a:ext cx="958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6" y="3676382"/>
            <a:ext cx="4285628" cy="801380"/>
            <a:chOff x="4932040" y="2524254"/>
            <a:chExt cx="4285628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2524254"/>
              <a:ext cx="4285628" cy="544706"/>
              <a:chOff x="4929106" y="1444134"/>
              <a:chExt cx="4285628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6" y="1444134"/>
                <a:ext cx="1258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412364" cy="369332"/>
              <a:chOff x="5721194" y="1444134"/>
              <a:chExt cx="341236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17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716016" y="4489437"/>
            <a:ext cx="4257030" cy="801380"/>
            <a:chOff x="4932040" y="2524254"/>
            <a:chExt cx="4257030" cy="801380"/>
          </a:xfrm>
        </p:grpSpPr>
        <p:grpSp>
          <p:nvGrpSpPr>
            <p:cNvPr id="30" name="Group 29"/>
            <p:cNvGrpSpPr/>
            <p:nvPr/>
          </p:nvGrpSpPr>
          <p:grpSpPr>
            <a:xfrm>
              <a:off x="4932040" y="2524254"/>
              <a:ext cx="4257030" cy="544706"/>
              <a:chOff x="4929106" y="1444134"/>
              <a:chExt cx="4257030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44134"/>
                <a:ext cx="122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388062" cy="369332"/>
              <a:chOff x="5721194" y="1444134"/>
              <a:chExt cx="3388062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152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215825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</a:t>
            </a:r>
            <a:r>
              <a:rPr lang="en-US" sz="2400" dirty="0" err="1" smtClean="0"/>
              <a:t>compilicated</a:t>
            </a:r>
            <a:r>
              <a:rPr lang="en-US" sz="2400" dirty="0" smtClean="0"/>
              <a:t>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209800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269004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3886200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606402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095929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105400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098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514601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029920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0" y="3581400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6346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ibraries &amp; data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Scientific computing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smtClean="0"/>
              <a:t>Data science</a:t>
            </a:r>
          </a:p>
          <a:p>
            <a:pPr lvl="1"/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7" y="4441371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921222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9628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</a:t>
            </a:r>
            <a:r>
              <a:rPr lang="en-US" dirty="0" err="1" smtClean="0"/>
              <a:t>attrubutes</a:t>
            </a:r>
            <a:endParaRPr lang="en-US" dirty="0" smtClean="0"/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3640740" cy="2556164"/>
            <a:chOff x="304800" y="1371600"/>
            <a:chExt cx="3640740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3640740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638800" y="6248400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95800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6183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257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4162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</a:t>
            </a:r>
            <a:r>
              <a:rPr lang="en-US" dirty="0" smtClean="0"/>
              <a:t>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7624" y="1541691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3717032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3925505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1340768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5013176"/>
            <a:ext cx="4320413" cy="1754326"/>
            <a:chOff x="691677" y="1412776"/>
            <a:chExt cx="4320413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43204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0719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653136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dirty="0" smtClean="0"/>
              <a:t>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f2py(3)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81128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47572" y="1916832"/>
            <a:ext cx="7540852" cy="1200329"/>
            <a:chOff x="441028" y="1233494"/>
            <a:chExt cx="75408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540852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array_utils.so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array_utils.so: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7732" y="207378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execution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</a:t>
            </a:r>
            <a:r>
              <a:rPr lang="en-US" dirty="0" err="1" smtClean="0"/>
              <a:t>muliple</a:t>
            </a:r>
            <a:r>
              <a:rPr lang="en-US" dirty="0" smtClean="0"/>
              <a:t>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/>
              <a:t>shutdown():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7117</Words>
  <Application>Microsoft Office PowerPoint</Application>
  <PresentationFormat>On-screen Show (4:3)</PresentationFormat>
  <Paragraphs>1951</Paragraphs>
  <Slides>166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166</vt:i4>
      </vt:variant>
    </vt:vector>
  </HeadingPairs>
  <TitlesOfParts>
    <vt:vector size="174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Python &amp; HPC</vt:lpstr>
      <vt:lpstr>General considerations</vt:lpstr>
      <vt:lpstr>Libraries &amp; data structures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File types and import</vt:lpstr>
      <vt:lpstr>Declaration/implementation</vt:lpstr>
      <vt:lpstr>Conclusions</vt:lpstr>
      <vt:lpstr>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Conclusions</vt:lpstr>
      <vt:lpstr>f2py(3)</vt:lpstr>
      <vt:lpstr>Computing π</vt:lpstr>
      <vt:lpstr>Using the Fortran routine</vt:lpstr>
      <vt:lpstr>Using arrays</vt:lpstr>
      <vt:lpstr>Using Python list/numpy arrays</vt:lpstr>
      <vt:lpstr>Makefile</vt:lpstr>
      <vt:lpstr>Conclusions</vt:lpstr>
      <vt:lpstr>Concurrent execution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Caveats</vt:lpstr>
      <vt:lpstr>Considerations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</vt:lpstr>
      <vt:lpstr>Much more…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10</cp:revision>
  <dcterms:created xsi:type="dcterms:W3CDTF">2016-03-16T14:21:03Z</dcterms:created>
  <dcterms:modified xsi:type="dcterms:W3CDTF">2016-03-16T15:58:15Z</dcterms:modified>
</cp:coreProperties>
</file>