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670144"/>
        <c:axId val="167672064"/>
      </c:scatterChart>
      <c:valAx>
        <c:axId val="16767014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67672064"/>
        <c:crosses val="autoZero"/>
        <c:crossBetween val="midCat"/>
        <c:majorUnit val="4"/>
      </c:valAx>
      <c:valAx>
        <c:axId val="167672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670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532224"/>
        <c:axId val="122533760"/>
      </c:scatterChart>
      <c:valAx>
        <c:axId val="122532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22533760"/>
        <c:crosses val="autoZero"/>
        <c:crossBetween val="midCat"/>
        <c:majorUnit val="4"/>
      </c:valAx>
      <c:valAx>
        <c:axId val="12253376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22532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11200"/>
        <c:axId val="122615296"/>
      </c:scatterChart>
      <c:valAx>
        <c:axId val="12261120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22615296"/>
        <c:crosses val="autoZero"/>
        <c:crossBetween val="midCat"/>
        <c:majorUnit val="4"/>
      </c:valAx>
      <c:valAx>
        <c:axId val="122615296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611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181504"/>
        <c:axId val="124388096"/>
      </c:scatterChart>
      <c:valAx>
        <c:axId val="12418150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24388096"/>
        <c:crosses val="autoZero"/>
        <c:crossBetween val="midCat"/>
        <c:majorUnit val="4"/>
      </c:valAx>
      <c:valAx>
        <c:axId val="1243880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2418150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2016-03-08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2016-03-08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2016-03-08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execution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35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15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16517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4862037"/>
                </p:ext>
              </p:extLst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9914862"/>
                </p:ext>
              </p:extLst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15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1130498"/>
                </p:ext>
              </p:extLst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64888813"/>
                </p:ext>
              </p:extLst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497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171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18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Concurrent execution in Python</vt:lpstr>
      <vt:lpstr>Concurrent programming</vt:lpstr>
      <vt:lpstr>numpy</vt:lpstr>
      <vt:lpstr>Linear algebra</vt:lpstr>
      <vt:lpstr>Scaling numpy.dot</vt:lpstr>
      <vt:lpstr>Scaling sp.linalg.svd</vt:lpstr>
      <vt:lpstr>multiprocessing</vt:lpstr>
      <vt:lpstr>futures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execution in Python</dc:title>
  <dc:creator>lucg5005</dc:creator>
  <cp:lastModifiedBy>Geert Jan Bex</cp:lastModifiedBy>
  <cp:revision>9</cp:revision>
  <dcterms:created xsi:type="dcterms:W3CDTF">2006-08-16T00:00:00Z</dcterms:created>
  <dcterms:modified xsi:type="dcterms:W3CDTF">2016-03-08T09:17:17Z</dcterms:modified>
</cp:coreProperties>
</file>