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259" r:id="rId19"/>
    <p:sldId id="261" r:id="rId20"/>
    <p:sldId id="280" r:id="rId21"/>
    <p:sldId id="302" r:id="rId22"/>
    <p:sldId id="306" r:id="rId23"/>
    <p:sldId id="262" r:id="rId24"/>
    <p:sldId id="260" r:id="rId25"/>
    <p:sldId id="278" r:id="rId26"/>
    <p:sldId id="279" r:id="rId27"/>
    <p:sldId id="303" r:id="rId28"/>
    <p:sldId id="281" r:id="rId29"/>
    <p:sldId id="308" r:id="rId30"/>
    <p:sldId id="282" r:id="rId31"/>
    <p:sldId id="296" r:id="rId32"/>
    <p:sldId id="283" r:id="rId33"/>
    <p:sldId id="295" r:id="rId34"/>
    <p:sldId id="285" r:id="rId35"/>
    <p:sldId id="284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4" r:id="rId44"/>
    <p:sldId id="297" r:id="rId45"/>
    <p:sldId id="304" r:id="rId46"/>
    <p:sldId id="305" r:id="rId47"/>
    <p:sldId id="307" r:id="rId48"/>
    <p:sldId id="309" r:id="rId49"/>
    <p:sldId id="300" r:id="rId50"/>
    <p:sldId id="299" r:id="rId51"/>
    <p:sldId id="301" r:id="rId52"/>
    <p:sldId id="310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259"/>
            <p14:sldId id="261"/>
            <p14:sldId id="280"/>
            <p14:sldId id="302"/>
            <p14:sldId id="306"/>
            <p14:sldId id="262"/>
            <p14:sldId id="260"/>
            <p14:sldId id="278"/>
            <p14:sldId id="279"/>
            <p14:sldId id="303"/>
            <p14:sldId id="28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7"/>
            <p14:sldId id="304"/>
            <p14:sldId id="305"/>
            <p14:sldId id="307"/>
            <p14:sldId id="309"/>
          </p14:sldIdLst>
        </p14:section>
        <p14:section name="Conclusions" id="{DDEBC1E0-752D-48F0-A4FC-55A760B7B208}">
          <p14:sldIdLst>
            <p14:sldId id="300"/>
            <p14:sldId id="299"/>
            <p14:sldId id="30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545-FFF6-4666-BE18-08518292A6F3}" type="datetimeFigureOut">
              <a:rPr lang="nl-BE" smtClean="0"/>
              <a:t>2016-01-13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workflows" TargetMode="External"/><Relationship Id="rId4" Type="http://schemas.openxmlformats.org/officeDocument/2006/relationships/hyperlink" Target="http://blog.teamtreehouse.com/why-you-should-switch-from-subversion-to-git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7" Type="http://schemas.openxmlformats.org/officeDocument/2006/relationships/hyperlink" Target="http://git-prompt.sh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chiH/vcsh" TargetMode="External"/><Relationship Id="rId5" Type="http://schemas.openxmlformats.org/officeDocument/2006/relationships/hyperlink" Target="http://git-cola.github.io/" TargetMode="External"/><Relationship Id="rId4" Type="http://schemas.openxmlformats.org/officeDocument/2006/relationships/hyperlink" Target="https://tortoisegit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Status information on your current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is pretty verbose and offers suggestions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Initial commit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too</a:t>
            </a:r>
          </a:p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Compares file to latest </a:t>
            </a:r>
            <a:r>
              <a:rPr lang="en-US" dirty="0" smtClean="0"/>
              <a:t>repo </a:t>
            </a:r>
            <a:r>
              <a:rPr lang="en-US" dirty="0"/>
              <a:t>version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Compares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repo </a:t>
            </a:r>
            <a:r>
              <a:rPr lang="en-US" dirty="0"/>
              <a:t>to </a:t>
            </a:r>
            <a:r>
              <a:rPr lang="en-US" dirty="0" smtClean="0"/>
              <a:t>current file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as well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60628" y="4416330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628" y="2564904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628" y="5208418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135687"/>
            <a:ext cx="696716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04120" y="2636912"/>
            <a:ext cx="5872336" cy="2910122"/>
            <a:chOff x="2804120" y="2636912"/>
            <a:chExt cx="5872336" cy="2910122"/>
          </a:xfrm>
        </p:grpSpPr>
        <p:sp>
          <p:nvSpPr>
            <p:cNvPr id="8" name="Rectangle 7"/>
            <p:cNvSpPr/>
            <p:nvPr/>
          </p:nvSpPr>
          <p:spPr>
            <a:xfrm>
              <a:off x="2804120" y="5239134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2"/>
              <a:endCxn id="8" idx="0"/>
            </p:cNvCxnSpPr>
            <p:nvPr/>
          </p:nvCxnSpPr>
          <p:spPr>
            <a:xfrm flipH="1">
              <a:off x="3389395" y="3160132"/>
              <a:ext cx="3397666" cy="207900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97665" y="2636912"/>
              <a:ext cx="377879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revision IDs (hash codes)</a:t>
              </a:r>
              <a:endParaRPr lang="nl-BE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1" idx="1"/>
            </p:cNvCxnSpPr>
            <p:nvPr/>
          </p:nvCxnSpPr>
          <p:spPr>
            <a:xfrm>
              <a:off x="3551026" y="2749570"/>
              <a:ext cx="1346639" cy="14895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use with care!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08794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/>
              <a:t>feature/&lt;title&gt; or </a:t>
            </a:r>
            <a:r>
              <a:rPr lang="en-US" sz="2800" dirty="0" err="1" smtClean="0"/>
              <a:t>bugfix</a:t>
            </a:r>
            <a:r>
              <a:rPr lang="en-US" sz="2800" dirty="0" smtClean="0"/>
              <a:t>/&lt;title&gt;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72396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</a:t>
            </a:r>
          </a:p>
          <a:p>
            <a:pPr lvl="3"/>
            <a:r>
              <a:rPr lang="en-US" dirty="0" smtClean="0"/>
              <a:t>release-1.0</a:t>
            </a:r>
          </a:p>
          <a:p>
            <a:pPr lvl="3"/>
            <a:r>
              <a:rPr lang="en-US" dirty="0" smtClean="0"/>
              <a:t>release-1.1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592616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06369" y="5105964"/>
            <a:ext cx="2530127" cy="699300"/>
            <a:chOff x="3707904" y="1721588"/>
            <a:chExt cx="2530127" cy="69930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00" y="5105964"/>
            <a:ext cx="2232248" cy="699300"/>
            <a:chOff x="4427984" y="1721588"/>
            <a:chExt cx="2232248" cy="699300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6492524" y="1721588"/>
              <a:ext cx="167708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27984" y="2051556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4752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smtClean="0">
                <a:latin typeface="Courier New" pitchFamily="49" charset="0"/>
                <a:cs typeface="Courier New" pitchFamily="49" charset="0"/>
              </a:rPr>
              <a:t>  1.0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Stashing non-committed staged changes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Added description to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509120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678500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237312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2523" y="5157192"/>
            <a:ext cx="1723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: the movie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Online documentation (including movies)</a:t>
            </a:r>
          </a:p>
          <a:p>
            <a:pPr lvl="1"/>
            <a:r>
              <a:rPr lang="nl-BE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</a:p>
          <a:p>
            <a:pPr lvl="1"/>
            <a:r>
              <a:rPr lang="nl-BE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nl-BE" dirty="0" smtClean="0">
                <a:hlinkClick r:id="rId4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An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frequently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git </a:t>
            </a:r>
            <a:r>
              <a:rPr lang="nl-BE" dirty="0" err="1" smtClean="0"/>
              <a:t>workflows</a:t>
            </a:r>
            <a:endParaRPr lang="nl-BE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www.atlassian.com/git/workflows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</a:t>
            </a:r>
            <a:r>
              <a:rPr lang="en-US" smtClean="0"/>
              <a:t>with most </a:t>
            </a:r>
            <a:r>
              <a:rPr lang="en-US" dirty="0" smtClean="0"/>
              <a:t>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3"/>
              </a:rPr>
              <a:t>https://desktop.github.com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https://tortoisegit.org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http://git-cola.github.io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files </a:t>
            </a:r>
            <a:r>
              <a:rPr lang="en-US" dirty="0" smtClean="0"/>
              <a:t>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7"/>
              </a:rPr>
              <a:t>http://git-prompt.sh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2360</Words>
  <Application>Microsoft Office PowerPoint</Application>
  <PresentationFormat>On-screen Show (4:3)</PresentationFormat>
  <Paragraphs>537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Single user work cycle</vt:lpstr>
      <vt:lpstr>What is the status?</vt:lpstr>
      <vt:lpstr>What, When &amp; Why, oh why?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See the difference?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Branching policies</vt:lpstr>
      <vt:lpstr>Getting branches from remote</vt:lpstr>
      <vt:lpstr>Create branches from revisions/tags</vt:lpstr>
      <vt:lpstr>A few shortcuts</vt:lpstr>
      <vt:lpstr>And even more…</vt:lpstr>
      <vt:lpstr>Creating archives</vt:lpstr>
      <vt:lpstr>Conclusions</vt:lpstr>
      <vt:lpstr>git: the movie</vt:lpstr>
      <vt:lpstr>Conclusions</vt:lpstr>
      <vt:lpstr>Software &amp;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66</cp:revision>
  <dcterms:created xsi:type="dcterms:W3CDTF">2014-11-10T15:16:11Z</dcterms:created>
  <dcterms:modified xsi:type="dcterms:W3CDTF">2016-01-13T15:33:48Z</dcterms:modified>
</cp:coreProperties>
</file>