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5" r:id="rId17"/>
    <p:sldId id="282" r:id="rId18"/>
    <p:sldId id="278" r:id="rId19"/>
    <p:sldId id="279" r:id="rId20"/>
    <p:sldId id="280" r:id="rId21"/>
    <p:sldId id="28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shape files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GeoJSON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reference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8375" y="1278112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inline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934" y="2126427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9695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gdf.cx[0:10, 50:55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0024" y="2609172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  <a:endPara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0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western_Europe.plot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201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latitude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2245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Based on intersection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04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Shapely operations,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Overlay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61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gdf.cx[-10:20, 40:45]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how='intersection)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71" y="5132510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38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19916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count from 1!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6573328" y="4770407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67302" y="2838134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052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nr</a:t>
              </a:r>
              <a:r>
                <a:rPr lang="en-US" dirty="0" smtClean="0">
                  <a:solidFill>
                    <a:srgbClr val="C00000"/>
                  </a:solidFill>
                </a:rPr>
                <a:t>. of bands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4837" y="3699167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836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835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30793" y="2938003"/>
            <a:ext cx="4080291" cy="1056440"/>
            <a:chOff x="4710074" y="3095001"/>
            <a:chExt cx="4080291" cy="1056440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7316" y="3228111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many types, e.g.,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1140128" cy="4507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1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r>
              <a:rPr lang="en-US" dirty="0" smtClean="0"/>
              <a:t> geo-transformation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Geo-transformation: pixels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57124"/>
              </p:ext>
            </p:extLst>
          </p:nvPr>
        </p:nvGraphicFramePr>
        <p:xfrm>
          <a:off x="2012350" y="2321947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350" y="2321947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36140"/>
              </p:ext>
            </p:extLst>
          </p:nvPr>
        </p:nvGraphicFramePr>
        <p:xfrm>
          <a:off x="853326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326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056479"/>
              </p:ext>
            </p:extLst>
          </p:nvPr>
        </p:nvGraphicFramePr>
        <p:xfrm>
          <a:off x="853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0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GIS </a:t>
            </a:r>
            <a:r>
              <a:rPr lang="en-US" dirty="0" smtClean="0"/>
              <a:t>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7"/>
              </a:rPr>
              <a:t>http://geojson.io/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GIS </a:t>
            </a:r>
            <a:r>
              <a:rPr lang="en-US" dirty="0" smtClean="0"/>
              <a:t>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909</Words>
  <Application>Microsoft Office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1_Office Theme</vt:lpstr>
      <vt:lpstr>Microsoft Equation 3.0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GeoTIFF</vt:lpstr>
      <vt:lpstr>Reading GeoTIFF</vt:lpstr>
      <vt:lpstr>Writing GeoTIFF</vt:lpstr>
      <vt:lpstr>GeoTIFF geo-transformation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73</cp:revision>
  <dcterms:created xsi:type="dcterms:W3CDTF">2017-10-20T13:33:52Z</dcterms:created>
  <dcterms:modified xsi:type="dcterms:W3CDTF">2017-10-30T15:30:30Z</dcterms:modified>
</cp:coreProperties>
</file>