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87" r:id="rId35"/>
    <p:sldId id="292" r:id="rId36"/>
    <p:sldId id="286" r:id="rId37"/>
    <p:sldId id="297" r:id="rId38"/>
    <p:sldId id="271" r:id="rId39"/>
    <p:sldId id="283" r:id="rId4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46416"/>
        <c:axId val="380146808"/>
      </c:scatterChart>
      <c:valAx>
        <c:axId val="38014641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80146808"/>
        <c:crosses val="autoZero"/>
        <c:crossBetween val="midCat"/>
        <c:majorUnit val="4"/>
        <c:minorUnit val="4"/>
      </c:valAx>
      <c:valAx>
        <c:axId val="38014680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14641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43280"/>
        <c:axId val="380144064"/>
      </c:scatterChart>
      <c:valAx>
        <c:axId val="3801432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0144064"/>
        <c:crosses val="autoZero"/>
        <c:crossBetween val="midCat"/>
        <c:majorUnit val="4"/>
        <c:minorUnit val="4"/>
      </c:valAx>
      <c:valAx>
        <c:axId val="38014406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14328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41320"/>
        <c:axId val="380148376"/>
      </c:scatterChart>
      <c:valAx>
        <c:axId val="3801413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0148376"/>
        <c:crosses val="autoZero"/>
        <c:crossBetween val="midCat"/>
        <c:minorUnit val="4"/>
      </c:valAx>
      <c:valAx>
        <c:axId val="38014837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14132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43672"/>
        <c:axId val="380142104"/>
      </c:scatterChart>
      <c:valAx>
        <c:axId val="38014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0142104"/>
        <c:crosses val="autoZero"/>
        <c:crossBetween val="midCat"/>
        <c:majorUnit val="4"/>
      </c:valAx>
      <c:valAx>
        <c:axId val="38014210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14367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144456"/>
        <c:axId val="380144848"/>
      </c:scatterChart>
      <c:valAx>
        <c:axId val="38014445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80144848"/>
        <c:crosses val="autoZero"/>
        <c:crossBetween val="midCat"/>
        <c:majorUnit val="4"/>
        <c:minorUnit val="4"/>
      </c:valAx>
      <c:valAx>
        <c:axId val="38014484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1444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2016-10-21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21/10/2016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21/10/2016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21/10/2016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21/10/2016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21/10/2016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21/10/2016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21/10/2016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</a:t>
            </a:r>
            <a:r>
              <a:rPr lang="nl-BE" dirty="0" err="1" smtClean="0"/>
              <a:t>Wellein</a:t>
            </a:r>
            <a:r>
              <a:rPr lang="nl-BE" dirty="0" smtClean="0"/>
              <a:t>, </a:t>
            </a:r>
            <a:r>
              <a:rPr lang="nl-BE" dirty="0" err="1" smtClean="0"/>
              <a:t>Chapman</a:t>
            </a:r>
            <a:r>
              <a:rPr lang="nl-BE" dirty="0" smtClean="0"/>
              <a:t>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</a:t>
            </a:r>
            <a:r>
              <a:rPr lang="en-US" dirty="0" smtClean="0"/>
              <a:t>GDDR5@750MHz, K40c): 288.0 GB/s</a:t>
            </a:r>
            <a:endParaRPr lang="en-US" dirty="0" smtClean="0"/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</a:t>
            </a:r>
            <a:r>
              <a:rPr lang="en-US" dirty="0" smtClean="0"/>
              <a:t>3.0 (16x): 15.75 </a:t>
            </a:r>
            <a:r>
              <a:rPr lang="en-US" dirty="0" smtClean="0"/>
              <a:t>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</TotalTime>
  <Words>1312</Words>
  <Application>Microsoft Office PowerPoint</Application>
  <PresentationFormat>On-screen Show (4:3)</PresentationFormat>
  <Paragraphs>497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116</cp:revision>
  <dcterms:created xsi:type="dcterms:W3CDTF">2014-09-30T05:33:26Z</dcterms:created>
  <dcterms:modified xsi:type="dcterms:W3CDTF">2016-10-21T10:14:48Z</dcterms:modified>
</cp:coreProperties>
</file>