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5" r:id="rId10"/>
    <p:sldId id="264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C36FBB-459D-4920-9E9C-25D12A3974B4}">
          <p14:sldIdLst>
            <p14:sldId id="256"/>
          </p14:sldIdLst>
        </p14:section>
        <p14:section name="Motivating example" id="{7638EA1C-3D2D-4266-965F-9471324361C4}">
          <p14:sldIdLst>
            <p14:sldId id="262"/>
            <p14:sldId id="257"/>
            <p14:sldId id="258"/>
            <p14:sldId id="260"/>
            <p14:sldId id="259"/>
            <p14:sldId id="261"/>
            <p14:sldId id="263"/>
            <p14:sldId id="265"/>
            <p14:sldId id="264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45E4-7DA3-41B9-B0DA-4BEE0876FA88}" type="datetimeFigureOut">
              <a:rPr lang="nl-BE" smtClean="0"/>
              <a:t>2016-02-18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86D8F-13C9-42D9-9433-6A97D3BA100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76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420D-148A-400F-B88D-527DF6E13622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B9A-6787-4B63-BAEF-E3CF67589D82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D42-2071-4A3D-B614-2380183202E1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E067-04B9-40C0-BFE6-53BAD2F7119C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E72-949E-4479-B957-DBA32EC1FAB9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19D6-C5C8-405A-96EE-DAC9728267C0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766D-F1AD-47B2-B323-71C0AAEFC468}" type="datetime1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1487-0835-4E27-A96A-FE7FCF3265BD}" type="datetime1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321-723F-439B-A2FC-3D1497BCF824}" type="datetime1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F9-3CB8-42B9-8393-7570C1C1A70D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E127-D066-4A1C-B918-F70FF61E725D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7314-6885-4B6E-804E-F9FE9C155D78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78469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029200"/>
            <a:ext cx="5424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no maximum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in Python, C/C++ can overflow!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271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9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</a:t>
            </a:r>
            <a:r>
              <a:rPr lang="en-US" dirty="0" smtClean="0"/>
              <a:t>arrays &amp; </a:t>
            </a:r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121915" cy="3539430"/>
            <a:chOff x="304800" y="1371600"/>
            <a:chExt cx="5121915" cy="3539430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121915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64828" y="4597878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</a:t>
              </a:r>
              <a:r>
                <a:rPr lang="en-US" sz="1400" dirty="0" err="1" smtClean="0"/>
                <a:t>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232233" y="3864114"/>
            <a:ext cx="19211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4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215825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919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</a:t>
            </a:r>
            <a:r>
              <a:rPr lang="en-US" sz="2400" dirty="0" err="1" smtClean="0"/>
              <a:t>compilicated</a:t>
            </a:r>
            <a:r>
              <a:rPr lang="en-US" sz="2400" dirty="0" smtClean="0"/>
              <a:t>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346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1597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66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98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297180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19600" y="274320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7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715</Words>
  <Application>Microsoft Office PowerPoint</Application>
  <PresentationFormat>On-screen Show (4:3)</PresentationFormat>
  <Paragraphs>182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Office Theme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Types</vt:lpstr>
      <vt:lpstr>C type declarations</vt:lpstr>
      <vt:lpstr>Type mapping</vt:lpstr>
      <vt:lpstr>Buffer protocol</vt:lpstr>
      <vt:lpstr>numpy arrays &amp; memoryview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Cython to speed up Python</dc:title>
  <dc:creator>lucg5005</dc:creator>
  <cp:lastModifiedBy>Geert Jan Bex</cp:lastModifiedBy>
  <cp:revision>29</cp:revision>
  <dcterms:created xsi:type="dcterms:W3CDTF">2006-08-16T00:00:00Z</dcterms:created>
  <dcterms:modified xsi:type="dcterms:W3CDTF">2016-02-18T16:31:39Z</dcterms:modified>
</cp:coreProperties>
</file>