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1378B-C2AB-4698-A639-9C0E3F833333}" type="datetimeFigureOut">
              <a:rPr lang="en-US" smtClean="0"/>
              <a:t>2017-02-22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AC32-B3E1-43F6-A93B-BFEE32E8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21F-A61E-4517-8760-BC87D1A92FA2}" type="datetime1">
              <a:rPr lang="en-US" smtClean="0"/>
              <a:t>2017-02-22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E2CA-33D9-482F-BBF4-3C2EF9A11FD9}" type="datetime1">
              <a:rPr lang="en-US" smtClean="0"/>
              <a:t>2017-02-22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842-D24D-4D96-893F-FC8253D498B3}" type="datetime1">
              <a:rPr lang="en-US" smtClean="0"/>
              <a:t>2017-02-22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A02C-CCD5-4EAA-AD62-6AF1BBBA5098}" type="datetime1">
              <a:rPr lang="en-US" smtClean="0"/>
              <a:t>2017-02-22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106F-9685-4E44-9262-E438E92F03CD}" type="datetime1">
              <a:rPr lang="en-US" smtClean="0"/>
              <a:t>2017-02-22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F6A0-DDD4-49C4-A22A-B3084067F398}" type="datetime1">
              <a:rPr lang="en-US" smtClean="0"/>
              <a:t>2017-02-22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2ADE-A4E3-4963-8866-B76841D074B7}" type="datetime1">
              <a:rPr lang="en-US" smtClean="0"/>
              <a:t>2017-02-22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3FB9-06BC-40F3-9571-396BEEB1EB3D}" type="datetime1">
              <a:rPr lang="en-US" smtClean="0"/>
              <a:t>2017-02-22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6F7D-06DD-44B0-8ACC-315F25A1E086}" type="datetime1">
              <a:rPr lang="en-US" smtClean="0"/>
              <a:t>2017-02-22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181A-4E09-4B9D-B55E-138F3038D59A}" type="datetime1">
              <a:rPr lang="en-US" smtClean="0"/>
              <a:t>2017-02-22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A41-686D-44E1-829D-0CDE584BAA73}" type="datetime1">
              <a:rPr lang="en-US" smtClean="0"/>
              <a:t>2017-02-22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A38F-FF33-40B5-8182-D4E420F5D6EB}" type="datetime1">
              <a:rPr lang="en-US" smtClean="0"/>
              <a:t>2017-02-22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7111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9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7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43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2204</TotalTime>
  <Words>300</Words>
  <Application>Microsoft Office PowerPoint</Application>
  <PresentationFormat>On-screen Show (4:3)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Essential C++ Modularity</vt:lpstr>
      <vt:lpstr>PowerPoint Presentation</vt:lpstr>
      <vt:lpstr>Motivation</vt:lpstr>
      <vt:lpstr>Class declaration: header file</vt:lpstr>
      <vt:lpstr>Class methods definition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User defined types</dc:title>
  <dc:creator>Geert Jan Bex</dc:creator>
  <cp:lastModifiedBy>Geert Jan Bex</cp:lastModifiedBy>
  <cp:revision>41</cp:revision>
  <dcterms:created xsi:type="dcterms:W3CDTF">2017-02-14T14:17:37Z</dcterms:created>
  <dcterms:modified xsi:type="dcterms:W3CDTF">2017-02-22T07:16:46Z</dcterms:modified>
</cp:coreProperties>
</file>