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18" r:id="rId24"/>
    <p:sldId id="317" r:id="rId25"/>
    <p:sldId id="281" r:id="rId26"/>
    <p:sldId id="302" r:id="rId27"/>
    <p:sldId id="306" r:id="rId28"/>
    <p:sldId id="262" r:id="rId29"/>
    <p:sldId id="260" r:id="rId30"/>
    <p:sldId id="278" r:id="rId31"/>
    <p:sldId id="279" r:id="rId32"/>
    <p:sldId id="303" r:id="rId33"/>
    <p:sldId id="308" r:id="rId34"/>
    <p:sldId id="282" r:id="rId35"/>
    <p:sldId id="296" r:id="rId36"/>
    <p:sldId id="283" r:id="rId37"/>
    <p:sldId id="295" r:id="rId38"/>
    <p:sldId id="285" r:id="rId39"/>
    <p:sldId id="284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311" r:id="rId48"/>
    <p:sldId id="294" r:id="rId49"/>
    <p:sldId id="297" r:id="rId50"/>
    <p:sldId id="304" r:id="rId51"/>
    <p:sldId id="305" r:id="rId52"/>
    <p:sldId id="312" r:id="rId53"/>
    <p:sldId id="307" r:id="rId54"/>
    <p:sldId id="309" r:id="rId55"/>
    <p:sldId id="314" r:id="rId56"/>
    <p:sldId id="315" r:id="rId57"/>
    <p:sldId id="320" r:id="rId58"/>
    <p:sldId id="316" r:id="rId59"/>
    <p:sldId id="300" r:id="rId60"/>
    <p:sldId id="301" r:id="rId61"/>
    <p:sldId id="299" r:id="rId62"/>
    <p:sldId id="310" r:id="rId63"/>
    <p:sldId id="313" r:id="rId6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config  --global  user.name='Geert Jan Bex'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config  --global  user.email='geertjan.bex@uhasselt.be'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config  --global  core.editor=nano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</a:t>
            </a:r>
            <a:r>
              <a:rPr lang="en-US" dirty="0" smtClean="0"/>
              <a:t>team 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'Merge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'Fix divide by 0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</a:t>
            </a:r>
            <a:r>
              <a:rPr lang="en-US" dirty="0" smtClean="0"/>
              <a:t>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</a:t>
            </a:r>
            <a:r>
              <a:rPr lang="nl-BE" sz="2300" dirty="0" smtClean="0">
                <a:hlinkClick r:id="rId2"/>
              </a:rPr>
              <a:t>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</a:t>
            </a:r>
            <a:r>
              <a:rPr lang="en-US" dirty="0" smtClean="0"/>
              <a:t>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</a:t>
            </a:r>
            <a:r>
              <a:rPr lang="nl-BE" sz="2400" dirty="0" smtClean="0">
                <a:hlinkClick r:id="rId3"/>
              </a:rPr>
              <a:t>://git-scm.com</a:t>
            </a:r>
            <a:r>
              <a:rPr lang="nl-BE" sz="2400" dirty="0" smtClean="0">
                <a:hlinkClick r:id="rId3"/>
              </a:rPr>
              <a:t>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</a:t>
            </a:r>
            <a:r>
              <a:rPr lang="nl-BE" sz="2300" dirty="0" smtClean="0">
                <a:hlinkClick r:id="rId5"/>
              </a:rPr>
              <a:t>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</a:t>
            </a:r>
            <a:r>
              <a:rPr lang="nl-BE" dirty="0" smtClean="0"/>
              <a:t>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</a:t>
            </a:r>
            <a:r>
              <a:rPr lang="nl-BE" dirty="0" smtClean="0"/>
              <a:t>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2951</Words>
  <Application>Microsoft Office PowerPoint</Application>
  <PresentationFormat>On-screen Show (4:3)</PresentationFormat>
  <Paragraphs>722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118</cp:revision>
  <dcterms:created xsi:type="dcterms:W3CDTF">2014-11-10T15:16:11Z</dcterms:created>
  <dcterms:modified xsi:type="dcterms:W3CDTF">2017-08-09T08:56:33Z</dcterms:modified>
</cp:coreProperties>
</file>