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4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63" r:id="rId17"/>
    <p:sldId id="364" r:id="rId18"/>
    <p:sldId id="365" r:id="rId19"/>
    <p:sldId id="355" r:id="rId20"/>
    <p:sldId id="366" r:id="rId21"/>
    <p:sldId id="362" r:id="rId22"/>
    <p:sldId id="356" r:id="rId23"/>
    <p:sldId id="357" r:id="rId24"/>
    <p:sldId id="358" r:id="rId25"/>
    <p:sldId id="359" r:id="rId26"/>
    <p:sldId id="360" r:id="rId27"/>
    <p:sldId id="361" r:id="rId28"/>
    <p:sldId id="304" r:id="rId29"/>
    <p:sldId id="305" r:id="rId30"/>
    <p:sldId id="341" r:id="rId31"/>
    <p:sldId id="342" r:id="rId32"/>
    <p:sldId id="343" r:id="rId33"/>
    <p:sldId id="322" r:id="rId34"/>
    <p:sldId id="334" r:id="rId35"/>
    <p:sldId id="324" r:id="rId36"/>
    <p:sldId id="325" r:id="rId37"/>
    <p:sldId id="306" r:id="rId38"/>
    <p:sldId id="307" r:id="rId39"/>
    <p:sldId id="308" r:id="rId40"/>
    <p:sldId id="309" r:id="rId41"/>
    <p:sldId id="310" r:id="rId42"/>
    <p:sldId id="311" r:id="rId43"/>
    <p:sldId id="376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67" r:id="rId55"/>
    <p:sldId id="368" r:id="rId56"/>
    <p:sldId id="369" r:id="rId57"/>
    <p:sldId id="371" r:id="rId58"/>
    <p:sldId id="370" r:id="rId59"/>
    <p:sldId id="372" r:id="rId60"/>
    <p:sldId id="373" r:id="rId61"/>
    <p:sldId id="374" r:id="rId62"/>
    <p:sldId id="375" r:id="rId63"/>
    <p:sldId id="333" r:id="rId64"/>
    <p:sldId id="260" r:id="rId65"/>
    <p:sldId id="261" r:id="rId66"/>
    <p:sldId id="262" r:id="rId67"/>
    <p:sldId id="263" r:id="rId68"/>
    <p:sldId id="264" r:id="rId69"/>
    <p:sldId id="265" r:id="rId70"/>
    <p:sldId id="266" r:id="rId71"/>
    <p:sldId id="267" r:id="rId72"/>
    <p:sldId id="268" r:id="rId73"/>
    <p:sldId id="269" r:id="rId74"/>
    <p:sldId id="270" r:id="rId75"/>
    <p:sldId id="271" r:id="rId76"/>
    <p:sldId id="272" r:id="rId77"/>
    <p:sldId id="273" r:id="rId78"/>
    <p:sldId id="274" r:id="rId79"/>
    <p:sldId id="275" r:id="rId80"/>
    <p:sldId id="302" r:id="rId81"/>
    <p:sldId id="276" r:id="rId82"/>
    <p:sldId id="277" r:id="rId83"/>
    <p:sldId id="278" r:id="rId84"/>
    <p:sldId id="301" r:id="rId85"/>
    <p:sldId id="279" r:id="rId86"/>
    <p:sldId id="280" r:id="rId87"/>
    <p:sldId id="281" r:id="rId88"/>
    <p:sldId id="335" r:id="rId89"/>
    <p:sldId id="282" r:id="rId90"/>
    <p:sldId id="283" r:id="rId91"/>
    <p:sldId id="284" r:id="rId92"/>
    <p:sldId id="303" r:id="rId93"/>
    <p:sldId id="336" r:id="rId94"/>
    <p:sldId id="286" r:id="rId95"/>
    <p:sldId id="287" r:id="rId96"/>
    <p:sldId id="288" r:id="rId97"/>
    <p:sldId id="289" r:id="rId98"/>
    <p:sldId id="290" r:id="rId99"/>
    <p:sldId id="291" r:id="rId100"/>
    <p:sldId id="292" r:id="rId101"/>
    <p:sldId id="293" r:id="rId102"/>
    <p:sldId id="294" r:id="rId103"/>
    <p:sldId id="295" r:id="rId104"/>
    <p:sldId id="296" r:id="rId105"/>
    <p:sldId id="297" r:id="rId106"/>
    <p:sldId id="327" r:id="rId107"/>
    <p:sldId id="328" r:id="rId108"/>
    <p:sldId id="299" r:id="rId109"/>
    <p:sldId id="300" r:id="rId110"/>
    <p:sldId id="332" r:id="rId111"/>
    <p:sldId id="337" r:id="rId112"/>
    <p:sldId id="298" r:id="rId11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</p14:sldIdLst>
        </p14:section>
        <p14:section name="Documentation" id="{D68069DD-1C41-444A-8198-B3636CF923E4}">
          <p14:sldIdLst>
            <p14:sldId id="362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Integration testing" id="{9B4A5C1E-64B9-49EA-B786-574431DED9BC}">
          <p14:sldIdLst>
            <p14:sldId id="374"/>
            <p14:sldId id="375"/>
          </p14:sldIdLst>
        </p14:section>
        <p14:section name="Debugging" id="{95074A2A-9938-4F6D-9652-4F29809F579D}">
          <p14:sldIdLst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4/09/2017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4/09/2017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4/09/2017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4/09/2017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4/09/2017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4/09/2017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4/09/2017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tool, e.g., </a:t>
            </a:r>
            <a:r>
              <a:rPr lang="en-US" dirty="0" err="1" smtClean="0"/>
              <a:t>gcov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modules: content, overall functionality</a:t>
            </a:r>
          </a:p>
          <a:p>
            <a:pPr lvl="1"/>
            <a:r>
              <a:rPr lang="en-US" dirty="0" smtClean="0"/>
              <a:t>functions/methods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constants: semantics, units</a:t>
            </a:r>
          </a:p>
          <a:p>
            <a:r>
              <a:rPr lang="en-US" dirty="0" err="1" smtClean="0"/>
              <a:t>doxygen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Python in addition: </a:t>
            </a:r>
            <a:r>
              <a:rPr lang="en-US" dirty="0" err="1" smtClean="0"/>
              <a:t>docstring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8531" y="6010424"/>
            <a:ext cx="588077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Keep comments/documentation up to date!!!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1647825"/>
            <a:ext cx="26964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However, write clear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59523" y="1628800"/>
            <a:ext cx="8024954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\brief Node constructor, will allocate the node itself, all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structures required for a node without points inserted into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it, and initialize all members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node Double dereferenced pointer to the node to be allocated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and initialized.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tree Address of the tree the node is part off.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center An array of size rank containing the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coordinates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 the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new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node's center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extent An array of size rank containing the extent for each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dimension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the new node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\return TREE_2K_SUCCESS if the allocation and initialization succeeded,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an error code otherwise.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tree_2k_err_t node_2k_alloc(node_2k_t **node, tree_2k_t *tree,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double *center, double *extent)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/>
              <a:t>7‒13</a:t>
            </a:r>
            <a:br>
              <a:rPr lang="en-US"/>
            </a:br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doi.org/10.1145/2502932.2502933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</a:t>
            </a:r>
            <a:r>
              <a:rPr lang="en-US" dirty="0" err="1" smtClean="0"/>
              <a:t>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tests.exe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tests.exe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</a:t>
            </a:r>
            <a:r>
              <a:rPr lang="nl-BE" dirty="0" smtClean="0"/>
              <a:t>tolerance)</a:t>
            </a:r>
            <a:endParaRPr lang="nl-BE" dirty="0" smtClean="0"/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</a:t>
            </a:r>
            <a:r>
              <a:rPr lang="en-US" dirty="0" err="1" smtClean="0"/>
              <a:t>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</a:t>
              </a:r>
              <a:r>
                <a:rPr lang="en-US" dirty="0" smtClean="0"/>
                <a:t>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 building and running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</a:t>
            </a:r>
            <a:r>
              <a:rPr lang="en-US" dirty="0" err="1" smtClean="0"/>
              <a:t>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</a:t>
            </a:r>
            <a:r>
              <a:rPr lang="nl-BE" b="1" dirty="0" smtClean="0"/>
              <a:t>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  <a:endParaRPr lang="nl-BE" dirty="0" smtClean="0"/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  <a:endParaRPr lang="nl-BE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</a:t>
            </a:r>
            <a:r>
              <a:rPr lang="en-US" dirty="0" err="1" smtClean="0"/>
              <a:t>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</a:t>
            </a:r>
            <a:r>
              <a:rPr lang="en-US" dirty="0" smtClean="0"/>
              <a:t>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  <a:endParaRPr lang="en-US" dirty="0" smtClean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r>
              <a:rPr lang="en-US" dirty="0" smtClean="0"/>
              <a:t>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</a:t>
            </a:r>
            <a:r>
              <a:rPr lang="en-US" dirty="0" err="1" smtClean="0"/>
              <a:t>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</a:t>
            </a:r>
            <a:r>
              <a:rPr lang="en-US" dirty="0" smtClean="0">
                <a:cs typeface="Courier New" pitchFamily="49" charset="0"/>
              </a:rPr>
              <a:t>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  <a:endParaRPr lang="en-US" dirty="0" smtClean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4145</TotalTime>
  <Words>7615</Words>
  <Application>Microsoft Office PowerPoint</Application>
  <PresentationFormat>On-screen Show (4:3)</PresentationFormat>
  <Paragraphs>1670</Paragraphs>
  <Slides>112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21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Documentation</vt:lpstr>
      <vt:lpstr>Documents &amp; comments</vt:lpstr>
      <vt:lpstr>Function/method documentation</vt:lpstr>
      <vt:lpstr>Example function documentation</vt:lpstr>
      <vt:lpstr>Class documentation</vt:lpstr>
      <vt:lpstr>Usage examples</vt:lpstr>
      <vt:lpstr>Development process documentation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 make file</vt:lpstr>
      <vt:lpstr>pFUnit building and running tests</vt:lpstr>
      <vt:lpstr>pFUnit failing tests</vt:lpstr>
      <vt:lpstr>pFUnit: types of assertions</vt:lpstr>
      <vt:lpstr>pFUnit: setting the stage</vt:lpstr>
      <vt:lpstr>Integration testing</vt:lpstr>
      <vt:lpstr>Integration testing: what is it?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132</cp:revision>
  <dcterms:created xsi:type="dcterms:W3CDTF">2013-01-10T10:35:33Z</dcterms:created>
  <dcterms:modified xsi:type="dcterms:W3CDTF">2017-09-04T11:30:15Z</dcterms:modified>
</cp:coreProperties>
</file>