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9.xml"/><Relationship Id="rId3" Type="http://schemas.openxmlformats.org/officeDocument/2006/relationships/slide" Target="slide215.xml"/><Relationship Id="rId7" Type="http://schemas.openxmlformats.org/officeDocument/2006/relationships/slide" Target="slide302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7.xml"/><Relationship Id="rId5" Type="http://schemas.openxmlformats.org/officeDocument/2006/relationships/slide" Target="slide287.xml"/><Relationship Id="rId4" Type="http://schemas.openxmlformats.org/officeDocument/2006/relationships/slide" Target="slide27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24101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Flask 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1_203_107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7596336" y="2060848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f-string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 smtClean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85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83568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9643" y="597942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bokeh.pydata.org</a:t>
            </a:r>
            <a:r>
              <a:rPr lang="en-US" dirty="0" smtClean="0"/>
              <a:t>/, </a:t>
            </a:r>
            <a:r>
              <a:rPr lang="en-US" dirty="0">
                <a:hlinkClick r:id="rId10"/>
              </a:rPr>
              <a:t>http://ioam.github.io/holoviews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http://networkx.github.io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62809</TotalTime>
  <Words>21411</Words>
  <Application>Microsoft Office PowerPoint</Application>
  <PresentationFormat>On-screen Show (4:3)</PresentationFormat>
  <Paragraphs>5267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813</cp:revision>
  <cp:lastPrinted>2013-05-30T07:55:36Z</cp:lastPrinted>
  <dcterms:created xsi:type="dcterms:W3CDTF">2013-02-08T06:04:20Z</dcterms:created>
  <dcterms:modified xsi:type="dcterms:W3CDTF">2017-04-18T05:01:02Z</dcterms:modified>
</cp:coreProperties>
</file>