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to </a:t>
            </a:r>
            <a:r>
              <a:rPr lang="en-US" dirty="0" smtClean="0"/>
              <a:t>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</a:t>
            </a:r>
            <a:r>
              <a:rPr lang="en-US" dirty="0" smtClean="0"/>
              <a:t>functions with decorators</a:t>
            </a:r>
            <a:endParaRPr lang="en-US" dirty="0" smtClean="0"/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  <a:endParaRPr lang="en-US" dirty="0" smtClean="0"/>
          </a:p>
          <a:p>
            <a:r>
              <a:rPr lang="en-US" dirty="0" smtClean="0"/>
              <a:t>For better performance, provide typ</a:t>
            </a:r>
            <a:r>
              <a:rPr lang="en-US" dirty="0" smtClean="0"/>
              <a:t>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primes_numba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8030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Numba</a:t>
            </a:r>
            <a:r>
              <a:rPr lang="en-US" sz="2400" dirty="0" smtClean="0"/>
              <a:t> implementation </a:t>
            </a:r>
            <a:r>
              <a:rPr lang="en-US" sz="2400" dirty="0" smtClean="0"/>
              <a:t>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383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Motivating example</vt:lpstr>
      <vt:lpstr>Motivation</vt:lpstr>
      <vt:lpstr>Numba</vt:lpstr>
      <vt:lpstr>Motivating example: timings</vt:lpstr>
      <vt:lpstr>Motivating example: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2</cp:revision>
  <dcterms:created xsi:type="dcterms:W3CDTF">2017-08-10T07:29:54Z</dcterms:created>
  <dcterms:modified xsi:type="dcterms:W3CDTF">2017-08-10T07:38:32Z</dcterms:modified>
</cp:coreProperties>
</file>