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99" r:id="rId35"/>
    <p:sldId id="300" r:id="rId36"/>
    <p:sldId id="301" r:id="rId37"/>
    <p:sldId id="302" r:id="rId38"/>
    <p:sldId id="287" r:id="rId39"/>
    <p:sldId id="292" r:id="rId40"/>
    <p:sldId id="286" r:id="rId41"/>
    <p:sldId id="297" r:id="rId42"/>
    <p:sldId id="271" r:id="rId43"/>
    <p:sldId id="283" r:id="rId4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600408"/>
        <c:axId val="332597272"/>
      </c:scatterChart>
      <c:valAx>
        <c:axId val="3326004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2597272"/>
        <c:crosses val="autoZero"/>
        <c:crossBetween val="midCat"/>
        <c:majorUnit val="4"/>
        <c:minorUnit val="4"/>
      </c:valAx>
      <c:valAx>
        <c:axId val="33259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26004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30656"/>
        <c:axId val="335826344"/>
      </c:scatterChart>
      <c:valAx>
        <c:axId val="33583065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26344"/>
        <c:crosses val="autoZero"/>
        <c:crossBetween val="midCat"/>
        <c:majorUnit val="4"/>
        <c:minorUnit val="4"/>
      </c:valAx>
      <c:valAx>
        <c:axId val="33582634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30656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28696"/>
        <c:axId val="335828304"/>
      </c:scatterChart>
      <c:valAx>
        <c:axId val="3358286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28304"/>
        <c:crosses val="autoZero"/>
        <c:crossBetween val="midCat"/>
        <c:minorUnit val="4"/>
      </c:valAx>
      <c:valAx>
        <c:axId val="33582830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2869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27912"/>
        <c:axId val="335823992"/>
      </c:scatterChart>
      <c:valAx>
        <c:axId val="3358279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23992"/>
        <c:crosses val="autoZero"/>
        <c:crossBetween val="midCat"/>
        <c:majorUnit val="4"/>
      </c:valAx>
      <c:valAx>
        <c:axId val="33582399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2791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29088"/>
        <c:axId val="335830264"/>
      </c:scatterChart>
      <c:valAx>
        <c:axId val="3358290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30264"/>
        <c:crosses val="autoZero"/>
        <c:crossBetween val="midCat"/>
        <c:majorUnit val="4"/>
        <c:minorUnit val="4"/>
      </c:valAx>
      <c:valAx>
        <c:axId val="33583026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29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21/08/2017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</a:t>
            </a:r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/>
              <a:t>ad news </a:t>
            </a:r>
            <a:r>
              <a:rPr lang="en-US" dirty="0" smtClean="0"/>
              <a:t>and </a:t>
            </a:r>
            <a:r>
              <a:rPr lang="en-US" dirty="0" smtClean="0"/>
              <a:t>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degraded by </a:t>
            </a:r>
            <a:r>
              <a:rPr lang="en-US" dirty="0" smtClean="0"/>
              <a:t>1.5 to 4</a:t>
            </a:r>
            <a:endParaRPr lang="en-US" dirty="0" smtClean="0"/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</a:t>
            </a:r>
            <a:r>
              <a:rPr lang="en-US" dirty="0" smtClean="0"/>
              <a:t>ood news: </a:t>
            </a:r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</a:t>
            </a:r>
            <a:r>
              <a:rPr lang="en-US" dirty="0" smtClean="0"/>
              <a:t>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</a:t>
            </a:r>
            <a:r>
              <a:rPr lang="en-US" dirty="0" smtClean="0"/>
              <a:t>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1484</Words>
  <Application>Microsoft Office PowerPoint</Application>
  <PresentationFormat>On-screen Show (4:3)</PresentationFormat>
  <Paragraphs>566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Multithreading: false sharing</vt:lpstr>
      <vt:lpstr>Cache lines, again</vt:lpstr>
      <vt:lpstr>Bad news and good news</vt:lpstr>
      <vt:lpstr>How to avoid?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147</cp:revision>
  <dcterms:created xsi:type="dcterms:W3CDTF">2014-09-30T05:33:26Z</dcterms:created>
  <dcterms:modified xsi:type="dcterms:W3CDTF">2017-08-21T13:32:39Z</dcterms:modified>
</cp:coreProperties>
</file>