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73" r:id="rId3"/>
    <p:sldId id="257" r:id="rId4"/>
    <p:sldId id="258" r:id="rId5"/>
    <p:sldId id="259" r:id="rId6"/>
    <p:sldId id="260" r:id="rId7"/>
    <p:sldId id="301" r:id="rId8"/>
    <p:sldId id="274" r:id="rId9"/>
    <p:sldId id="263" r:id="rId10"/>
    <p:sldId id="290" r:id="rId11"/>
    <p:sldId id="295" r:id="rId12"/>
    <p:sldId id="264" r:id="rId13"/>
    <p:sldId id="265" r:id="rId14"/>
    <p:sldId id="294" r:id="rId15"/>
    <p:sldId id="266" r:id="rId16"/>
    <p:sldId id="267" r:id="rId17"/>
    <p:sldId id="293" r:id="rId18"/>
    <p:sldId id="268" r:id="rId19"/>
    <p:sldId id="292" r:id="rId20"/>
    <p:sldId id="275" r:id="rId21"/>
    <p:sldId id="269" r:id="rId22"/>
    <p:sldId id="278" r:id="rId23"/>
    <p:sldId id="271" r:id="rId24"/>
    <p:sldId id="289" r:id="rId25"/>
    <p:sldId id="282" r:id="rId26"/>
    <p:sldId id="283" r:id="rId27"/>
    <p:sldId id="284" r:id="rId28"/>
    <p:sldId id="279" r:id="rId29"/>
    <p:sldId id="280" r:id="rId30"/>
    <p:sldId id="281" r:id="rId31"/>
    <p:sldId id="296" r:id="rId32"/>
    <p:sldId id="297" r:id="rId33"/>
    <p:sldId id="298" r:id="rId34"/>
    <p:sldId id="299" r:id="rId35"/>
    <p:sldId id="300" r:id="rId36"/>
    <p:sldId id="285" r:id="rId37"/>
    <p:sldId id="286" r:id="rId38"/>
    <p:sldId id="287" r:id="rId39"/>
    <p:sldId id="272" r:id="rId40"/>
    <p:sldId id="276" r:id="rId41"/>
    <p:sldId id="270" r:id="rId42"/>
    <p:sldId id="277" r:id="rId43"/>
    <p:sldId id="291" r:id="rId4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20/03/2019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20/03/2019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20/03/2019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20/03/2019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Docker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4778735" y="3518807"/>
            <a:ext cx="2649514" cy="400110"/>
            <a:chOff x="4778735" y="3518807"/>
            <a:chExt cx="2649514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5151664" y="3518807"/>
              <a:ext cx="22765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on RHEL 6.x, 7.x</a:t>
              </a:r>
              <a:endParaRPr lang="nl-BE" sz="2000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778735" y="3718862"/>
              <a:ext cx="372929" cy="137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770784" y="1984206"/>
            <a:ext cx="2649514" cy="400110"/>
            <a:chOff x="4778735" y="3518807"/>
            <a:chExt cx="2649514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5151664" y="3518807"/>
              <a:ext cx="22765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on RHEL 6.x, 7.x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4778735" y="3718862"/>
              <a:ext cx="372929" cy="137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 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2 4 8 16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24 28;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runs service, e.g.,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service</a:t>
            </a:r>
          </a:p>
          <a:p>
            <a:pPr lvl="1"/>
            <a:r>
              <a:rPr lang="en-US" dirty="0" smtClean="0"/>
              <a:t>client(s) interaction</a:t>
            </a:r>
          </a:p>
          <a:p>
            <a:pPr lvl="1"/>
            <a:r>
              <a:rPr lang="en-US" dirty="0" smtClean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need to be cleaned up!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Singularity instances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start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=parse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&gt;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dev/null 2&gt; /dev/null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/dev/null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;;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stop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echo “stopping ${NAME} service…”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alpino.sh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Set permissions,</a:t>
              </a:r>
              <a:br>
                <a:rPr lang="nl-BE" dirty="0" smtClean="0"/>
              </a:br>
              <a:r>
                <a:rPr lang="nl-BE" dirty="0" smtClean="0"/>
                <a:t>create mount point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Start service in</a:t>
              </a:r>
              <a:br>
                <a:rPr lang="nl-BE" dirty="0" smtClean="0"/>
              </a:br>
              <a:r>
                <a:rPr lang="nl-BE" dirty="0" smtClean="0"/>
                <a:t>instance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instance(s)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Interact with instance…</a:t>
            </a:r>
          </a:p>
          <a:p>
            <a:r>
              <a:rPr lang="en-US" dirty="0" smtClean="0"/>
              <a:t>List running instances</a:t>
            </a:r>
          </a:p>
          <a:p>
            <a:endParaRPr lang="en-US" dirty="0" smtClean="0"/>
          </a:p>
          <a:p>
            <a:r>
              <a:rPr lang="en-US" dirty="0" smtClean="0"/>
              <a:t>Stop instance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-B conf_01:/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nstance name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recipe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</a:t>
            </a:r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guide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4"/>
              </a:rPr>
              <a:t>HPCWired</a:t>
            </a:r>
            <a:r>
              <a:rPr lang="en-US" dirty="0" smtClean="0">
                <a:hlinkClick r:id="rId4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distribution's package manager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 smtClean="0"/>
              <a:t>yum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Build from source</a:t>
            </a:r>
          </a:p>
          <a:p>
            <a:pPr lvl="1"/>
            <a:r>
              <a:rPr lang="en-US" dirty="0" smtClean="0"/>
              <a:t>Note: requires </a:t>
            </a:r>
            <a:r>
              <a:rPr lang="en-US" dirty="0" err="1" smtClean="0"/>
              <a:t>squashfs</a:t>
            </a:r>
            <a:r>
              <a:rPr lang="en-US" dirty="0" smtClean="0"/>
              <a:t>, 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1511</Words>
  <Application>Microsoft Office PowerPoint</Application>
  <PresentationFormat>On-screen Show (4:3)</PresentationFormat>
  <Paragraphs>463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Other options</vt:lpstr>
      <vt:lpstr>Using images</vt:lpstr>
      <vt:lpstr>Run image/execute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96</cp:revision>
  <dcterms:created xsi:type="dcterms:W3CDTF">2016-10-25T08:52:29Z</dcterms:created>
  <dcterms:modified xsi:type="dcterms:W3CDTF">2019-03-20T17:21:40Z</dcterms:modified>
</cp:coreProperties>
</file>