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302" r:id="rId2"/>
    <p:sldId id="303" r:id="rId3"/>
    <p:sldId id="257" r:id="rId4"/>
    <p:sldId id="258" r:id="rId5"/>
    <p:sldId id="259" r:id="rId6"/>
    <p:sldId id="266" r:id="rId7"/>
    <p:sldId id="260" r:id="rId8"/>
    <p:sldId id="274" r:id="rId9"/>
    <p:sldId id="261" r:id="rId10"/>
    <p:sldId id="276" r:id="rId11"/>
    <p:sldId id="267" r:id="rId12"/>
    <p:sldId id="304" r:id="rId13"/>
    <p:sldId id="305" r:id="rId14"/>
    <p:sldId id="307" r:id="rId15"/>
    <p:sldId id="306" r:id="rId16"/>
    <p:sldId id="309" r:id="rId17"/>
    <p:sldId id="265" r:id="rId18"/>
    <p:sldId id="277" r:id="rId19"/>
    <p:sldId id="269" r:id="rId20"/>
    <p:sldId id="262" r:id="rId21"/>
    <p:sldId id="278" r:id="rId22"/>
    <p:sldId id="270" r:id="rId23"/>
    <p:sldId id="263" r:id="rId24"/>
    <p:sldId id="279" r:id="rId25"/>
    <p:sldId id="271" r:id="rId26"/>
    <p:sldId id="264" r:id="rId27"/>
    <p:sldId id="280" r:id="rId28"/>
    <p:sldId id="272" r:id="rId29"/>
    <p:sldId id="308" r:id="rId30"/>
    <p:sldId id="290" r:id="rId31"/>
    <p:sldId id="291" r:id="rId32"/>
    <p:sldId id="275" r:id="rId33"/>
    <p:sldId id="281" r:id="rId34"/>
    <p:sldId id="282" r:id="rId35"/>
    <p:sldId id="284" r:id="rId36"/>
    <p:sldId id="283" r:id="rId37"/>
    <p:sldId id="285" r:id="rId38"/>
    <p:sldId id="292" r:id="rId39"/>
    <p:sldId id="293" r:id="rId40"/>
    <p:sldId id="286" r:id="rId41"/>
    <p:sldId id="287" r:id="rId42"/>
    <p:sldId id="289" r:id="rId43"/>
    <p:sldId id="288" r:id="rId44"/>
    <p:sldId id="30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2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2017-03-14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2017-03-14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2017-03-14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2017-03-14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2017-03-14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2017-03-14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2017-03-14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2017-03-14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2017-03-14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2017-03-14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2017-03-14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2017-03-14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jpeg"/><Relationship Id="rId4" Type="http://schemas.openxmlformats.org/officeDocument/2006/relationships/image" Target="../media/image1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6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3583526"/>
                </p:ext>
              </p:extLst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5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87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934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3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21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container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/>
              <a:t>c.begin</a:t>
            </a:r>
            <a:r>
              <a:rPr lang="en-US" dirty="0" smtClean="0"/>
              <a:t>() == </a:t>
            </a:r>
            <a:r>
              <a:rPr lang="en-US" dirty="0" err="1" smtClean="0"/>
              <a:t>c.end</a:t>
            </a:r>
            <a:r>
              <a:rPr lang="en-US" dirty="0" smtClean="0"/>
              <a:t>() if c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672160"/>
                </p:ext>
              </p:extLst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27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20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259699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05344"/>
                </p:ext>
              </p:extLst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7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48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71523"/>
            <a:ext cx="6665768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Implementations: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557531"/>
                </p:ext>
              </p:extLst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5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1431003"/>
                </p:ext>
              </p:extLst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6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75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Implementations: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848109"/>
                </p:ext>
              </p:extLst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2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26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91347"/>
                </p:ext>
              </p:extLst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3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428492"/>
                </p:ext>
              </p:extLst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4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1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5001398"/>
                </p:ext>
              </p:extLst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6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4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16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999549"/>
                </p:ext>
              </p:extLst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8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3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0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as heap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5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7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3240775"/>
                </p:ext>
              </p:extLst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2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5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43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  <p:bldP spid="36" grpId="0"/>
      <p:bldP spid="3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168"/>
              </p:ext>
            </p:extLst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1410013"/>
                </p:ext>
              </p:extLst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6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13370</TotalTime>
  <Words>1934</Words>
  <Application>Microsoft Office PowerPoint</Application>
  <PresentationFormat>On-screen Show (4:3)</PresentationFormat>
  <Paragraphs>507</Paragraphs>
  <Slides>44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Edwardian Script ITC</vt:lpstr>
      <vt:lpstr>Palatino Linotype</vt:lpstr>
      <vt:lpstr>Symbol</vt:lpstr>
      <vt:lpstr>Office Theme</vt:lpstr>
      <vt:lpstr>Equation</vt:lpstr>
      <vt:lpstr>Essential C++ Containers</vt:lpstr>
      <vt:lpstr>PowerPoint Presentation</vt:lpstr>
      <vt:lpstr>Introduction</vt:lpstr>
      <vt:lpstr>Motivation</vt:lpstr>
      <vt:lpstr>It's a zoo…</vt:lpstr>
      <vt:lpstr>Notation</vt:lpstr>
      <vt:lpstr>Basic data structures</vt:lpstr>
      <vt:lpstr>Basic data structures</vt:lpstr>
      <vt:lpstr>Array</vt:lpstr>
      <vt:lpstr>Array ADT</vt:lpstr>
      <vt:lpstr>Array examples</vt:lpstr>
      <vt:lpstr>Vector</vt:lpstr>
      <vt:lpstr>Vector ADT</vt:lpstr>
      <vt:lpstr>Vector examples</vt:lpstr>
      <vt:lpstr>Vector examples</vt:lpstr>
      <vt:lpstr>STL 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Specialized data structures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120</cp:revision>
  <dcterms:created xsi:type="dcterms:W3CDTF">2016-08-11T15:43:59Z</dcterms:created>
  <dcterms:modified xsi:type="dcterms:W3CDTF">2017-03-15T06:16:41Z</dcterms:modified>
</cp:coreProperties>
</file>