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0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304" r:id="rId47"/>
    <p:sldId id="305" r:id="rId48"/>
    <p:sldId id="341" r:id="rId49"/>
    <p:sldId id="342" r:id="rId50"/>
    <p:sldId id="343" r:id="rId51"/>
    <p:sldId id="322" r:id="rId52"/>
    <p:sldId id="334" r:id="rId53"/>
    <p:sldId id="324" r:id="rId54"/>
    <p:sldId id="325" r:id="rId55"/>
    <p:sldId id="306" r:id="rId56"/>
    <p:sldId id="307" r:id="rId57"/>
    <p:sldId id="410" r:id="rId58"/>
    <p:sldId id="308" r:id="rId59"/>
    <p:sldId id="309" r:id="rId60"/>
    <p:sldId id="310" r:id="rId61"/>
    <p:sldId id="311" r:id="rId62"/>
    <p:sldId id="376" r:id="rId63"/>
    <p:sldId id="312" r:id="rId64"/>
    <p:sldId id="313" r:id="rId65"/>
    <p:sldId id="378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67" r:id="rId75"/>
    <p:sldId id="368" r:id="rId76"/>
    <p:sldId id="369" r:id="rId77"/>
    <p:sldId id="371" r:id="rId78"/>
    <p:sldId id="370" r:id="rId79"/>
    <p:sldId id="372" r:id="rId80"/>
    <p:sldId id="373" r:id="rId81"/>
    <p:sldId id="385" r:id="rId82"/>
    <p:sldId id="386" r:id="rId83"/>
    <p:sldId id="387" r:id="rId84"/>
    <p:sldId id="388" r:id="rId85"/>
    <p:sldId id="389" r:id="rId86"/>
    <p:sldId id="390" r:id="rId87"/>
    <p:sldId id="392" r:id="rId88"/>
    <p:sldId id="391" r:id="rId89"/>
    <p:sldId id="374" r:id="rId90"/>
    <p:sldId id="375" r:id="rId91"/>
    <p:sldId id="380" r:id="rId92"/>
    <p:sldId id="379" r:id="rId93"/>
    <p:sldId id="381" r:id="rId94"/>
    <p:sldId id="382" r:id="rId95"/>
    <p:sldId id="383" r:id="rId96"/>
    <p:sldId id="384" r:id="rId97"/>
    <p:sldId id="411" r:id="rId98"/>
    <p:sldId id="333" r:id="rId99"/>
    <p:sldId id="409" r:id="rId100"/>
    <p:sldId id="260" r:id="rId101"/>
    <p:sldId id="261" r:id="rId102"/>
    <p:sldId id="262" r:id="rId103"/>
    <p:sldId id="263" r:id="rId104"/>
    <p:sldId id="264" r:id="rId105"/>
    <p:sldId id="265" r:id="rId106"/>
    <p:sldId id="266" r:id="rId107"/>
    <p:sldId id="267" r:id="rId108"/>
    <p:sldId id="268" r:id="rId109"/>
    <p:sldId id="269" r:id="rId110"/>
    <p:sldId id="270" r:id="rId111"/>
    <p:sldId id="271" r:id="rId112"/>
    <p:sldId id="272" r:id="rId113"/>
    <p:sldId id="273" r:id="rId114"/>
    <p:sldId id="274" r:id="rId115"/>
    <p:sldId id="275" r:id="rId116"/>
    <p:sldId id="302" r:id="rId117"/>
    <p:sldId id="276" r:id="rId118"/>
    <p:sldId id="277" r:id="rId119"/>
    <p:sldId id="278" r:id="rId120"/>
    <p:sldId id="301" r:id="rId121"/>
    <p:sldId id="279" r:id="rId122"/>
    <p:sldId id="280" r:id="rId123"/>
    <p:sldId id="281" r:id="rId124"/>
    <p:sldId id="335" r:id="rId125"/>
    <p:sldId id="282" r:id="rId126"/>
    <p:sldId id="283" r:id="rId127"/>
    <p:sldId id="284" r:id="rId128"/>
    <p:sldId id="303" r:id="rId129"/>
    <p:sldId id="336" r:id="rId130"/>
    <p:sldId id="286" r:id="rId131"/>
    <p:sldId id="287" r:id="rId132"/>
    <p:sldId id="288" r:id="rId133"/>
    <p:sldId id="289" r:id="rId134"/>
    <p:sldId id="290" r:id="rId135"/>
    <p:sldId id="291" r:id="rId136"/>
    <p:sldId id="292" r:id="rId137"/>
    <p:sldId id="293" r:id="rId138"/>
    <p:sldId id="294" r:id="rId139"/>
    <p:sldId id="295" r:id="rId140"/>
    <p:sldId id="296" r:id="rId141"/>
    <p:sldId id="297" r:id="rId142"/>
    <p:sldId id="327" r:id="rId143"/>
    <p:sldId id="328" r:id="rId144"/>
    <p:sldId id="299" r:id="rId145"/>
    <p:sldId id="300" r:id="rId146"/>
    <p:sldId id="332" r:id="rId147"/>
    <p:sldId id="337" r:id="rId148"/>
    <p:sldId id="298" r:id="rId14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8/09/2017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8/09/2017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8/09/2017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8/09/2017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8/09/2017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8/09/2017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lint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9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</a:t>
            </a:r>
            <a:r>
              <a:rPr lang="en-US" dirty="0" smtClean="0"/>
              <a:t>blocks</a:t>
            </a:r>
          </a:p>
          <a:p>
            <a:pPr lvl="1"/>
            <a:r>
              <a:rPr lang="en-US" dirty="0" smtClean="0"/>
              <a:t>in general: minimum scope for variables</a:t>
            </a:r>
            <a:endParaRPr lang="en-US" dirty="0" smtClean="0"/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liberal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 smtClean="0"/>
              <a:t>Law of Demeter, principle of least knowledge</a:t>
            </a:r>
            <a:endParaRPr lang="en-US" dirty="0" smtClean="0"/>
          </a:p>
          <a:p>
            <a:r>
              <a:rPr lang="en-US" dirty="0" smtClean="0"/>
              <a:t>Be </a:t>
            </a:r>
            <a:r>
              <a:rPr lang="en-US" dirty="0" smtClean="0"/>
              <a:t>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Functions/classes should have single purpose</a:t>
            </a:r>
          </a:p>
          <a:p>
            <a:r>
              <a:rPr lang="en-US" dirty="0" smtClean="0"/>
              <a:t>Initialize </a:t>
            </a:r>
            <a:r>
              <a:rPr lang="en-US" dirty="0" smtClean="0"/>
              <a:t>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</a:t>
            </a:r>
            <a:r>
              <a:rPr lang="en-US" dirty="0" smtClean="0"/>
              <a:t>subroutines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</a:t>
            </a:r>
            <a:r>
              <a:rPr lang="en-US" dirty="0" smtClean="0"/>
              <a:t>read</a:t>
            </a:r>
            <a:br>
              <a:rPr lang="en-US" dirty="0" smtClean="0"/>
            </a:br>
            <a:r>
              <a:rPr lang="en-US" dirty="0" smtClean="0"/>
              <a:t>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smtClean="0"/>
              <a:t>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/>
              <a:t>         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smtClean="0"/>
              <a:t>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</a:t>
            </a:r>
            <a:r>
              <a:rPr lang="en-US" dirty="0" smtClean="0"/>
              <a:t>tool to detect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Clean code: a handbook of agile software </a:t>
            </a:r>
            <a:r>
              <a:rPr lang="en-US" i="1" dirty="0" err="1" smtClean="0"/>
              <a:t>craftmanship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C. Martin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Prentice Hall, 2008</a:t>
            </a:r>
          </a:p>
          <a:p>
            <a:r>
              <a:rPr lang="en-US" i="1" dirty="0" smtClean="0"/>
              <a:t>Design patterns: elements of reusable object-oriented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1994</a:t>
            </a:r>
          </a:p>
          <a:p>
            <a:r>
              <a:rPr lang="en-US" i="1" dirty="0" smtClean="0"/>
              <a:t>Refactoring: improving the design of existing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Martin Fowler</a:t>
            </a:r>
            <a:br>
              <a:rPr lang="en-US" dirty="0" smtClean="0"/>
            </a:br>
            <a:r>
              <a:rPr lang="en-US" dirty="0" smtClean="0"/>
              <a:t>Addison-Wesley, 1999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go overboard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for reading</a:t>
            </a:r>
          </a:p>
          <a:p>
            <a:pPr lvl="1"/>
            <a:r>
              <a:rPr lang="en-US" dirty="0" smtClean="0"/>
              <a:t>test whether file exists</a:t>
            </a:r>
          </a:p>
          <a:p>
            <a:pPr lvl="1"/>
            <a:r>
              <a:rPr lang="en-US" dirty="0" smtClean="0"/>
              <a:t>test whether file can be read</a:t>
            </a:r>
          </a:p>
          <a:p>
            <a:pPr lvl="1"/>
            <a:r>
              <a:rPr lang="en-US" dirty="0" smtClean="0"/>
              <a:t>open file, verify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</a:t>
              </a:r>
              <a:r>
                <a:rPr lang="en-US" dirty="0" smtClean="0">
                  <a:solidFill>
                    <a:srgbClr val="0070C0"/>
                  </a:solidFill>
                </a:rPr>
                <a:t>Grace Hopper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for failure can be figured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</a:t>
              </a:r>
              <a:r>
                <a:rPr lang="en-US" dirty="0" smtClean="0">
                  <a:solidFill>
                    <a:srgbClr val="0070C0"/>
                  </a:solidFill>
                </a:rPr>
                <a:t>Kent Beck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Test-driven development: by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Kent Beck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2002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6186</TotalTime>
  <Words>9217</Words>
  <Application>Microsoft Office PowerPoint</Application>
  <PresentationFormat>On-screen Show (4:3)</PresentationFormat>
  <Paragraphs>2096</Paragraphs>
  <Slides>148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148</vt:i4>
      </vt:variant>
    </vt:vector>
  </HeadingPairs>
  <TitlesOfParts>
    <vt:vector size="157" baseType="lpstr">
      <vt:lpstr>Arial</vt:lpstr>
      <vt:lpstr>Brush Script MT</vt:lpstr>
      <vt:lpstr>Calibri</vt:lpstr>
      <vt:lpstr>Courier New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207</cp:revision>
  <dcterms:created xsi:type="dcterms:W3CDTF">2013-01-10T10:35:33Z</dcterms:created>
  <dcterms:modified xsi:type="dcterms:W3CDTF">2017-09-08T08:08:39Z</dcterms:modified>
</cp:coreProperties>
</file>