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282" r:id="rId56"/>
    <p:sldId id="283" r:id="rId57"/>
    <p:sldId id="284" r:id="rId58"/>
    <p:sldId id="303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27" r:id="rId72"/>
    <p:sldId id="328" r:id="rId73"/>
    <p:sldId id="299" r:id="rId74"/>
    <p:sldId id="300" r:id="rId75"/>
    <p:sldId id="332" r:id="rId76"/>
    <p:sldId id="298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13/12/2016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</a:t>
            </a:r>
            <a:r>
              <a:rPr lang="en-US" dirty="0" smtClean="0"/>
              <a:t>variable/function names</a:t>
            </a:r>
            <a:endParaRPr lang="en-US" dirty="0" smtClean="0"/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</a:t>
            </a:r>
            <a:r>
              <a:rPr lang="en-US" dirty="0" smtClean="0"/>
              <a:t>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smtClean="0"/>
              <a:t>caller </a:t>
            </a:r>
            <a:r>
              <a:rPr lang="en-US" dirty="0" smtClean="0"/>
              <a:t>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5857</Words>
  <Application>Microsoft Office PowerPoint</Application>
  <PresentationFormat>On-screen Show (4:3)</PresentationFormat>
  <Paragraphs>1119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43</cp:revision>
  <dcterms:created xsi:type="dcterms:W3CDTF">2013-01-10T10:35:33Z</dcterms:created>
  <dcterms:modified xsi:type="dcterms:W3CDTF">2016-12-13T06:08:51Z</dcterms:modified>
</cp:coreProperties>
</file>