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3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4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7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71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2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9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06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4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8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2439</TotalTime>
  <Words>892</Words>
  <Application>Microsoft Office PowerPoint</Application>
  <PresentationFormat>On-screen Show (4:3)</PresentationFormat>
  <Paragraphs>241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Office Theme</vt:lpstr>
      <vt:lpstr>Essential C++ Modularity</vt:lpstr>
      <vt:lpstr>PowerPoint Presentation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66</cp:revision>
  <dcterms:created xsi:type="dcterms:W3CDTF">2017-02-14T14:17:37Z</dcterms:created>
  <dcterms:modified xsi:type="dcterms:W3CDTF">2017-02-24T17:22:36Z</dcterms:modified>
</cp:coreProperties>
</file>