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18/02/2017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18/02/2017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18/02/2017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18/02/2017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18/02/2017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18/02/2017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18/02/2017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18/02/2017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18/02/2017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18/02/2017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18/02/2017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18/02/2017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18/02/2017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 coded:</a:t>
              </a:r>
            </a:p>
            <a:p>
              <a:r>
                <a:rPr lang="en-US" dirty="0" smtClean="0"/>
                <a:t>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487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35</cp:revision>
  <dcterms:created xsi:type="dcterms:W3CDTF">2017-02-06T12:30:36Z</dcterms:created>
  <dcterms:modified xsi:type="dcterms:W3CDTF">2017-02-18T12:24:58Z</dcterms:modified>
</cp:coreProperties>
</file>