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6136870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</a:p>
          <a:p>
            <a:r>
              <a:rPr lang="en-US" dirty="0" smtClean="0"/>
              <a:t>VECTOR.APPEND(value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53185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9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[v1];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11590</Words>
  <Application>Microsoft Office PowerPoint</Application>
  <PresentationFormat>On-screen Show (4:3)</PresentationFormat>
  <Paragraphs>2911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80</cp:revision>
  <dcterms:created xsi:type="dcterms:W3CDTF">2017-02-14T13:57:03Z</dcterms:created>
  <dcterms:modified xsi:type="dcterms:W3CDTF">2018-03-01T13:10:52Z</dcterms:modified>
</cp:coreProperties>
</file>