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308712"/>
        <c:axId val="292622280"/>
      </c:scatterChart>
      <c:valAx>
        <c:axId val="24830871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92622280"/>
        <c:crosses val="autoZero"/>
        <c:crossBetween val="midCat"/>
        <c:majorUnit val="4"/>
        <c:minorUnit val="4"/>
      </c:valAx>
      <c:valAx>
        <c:axId val="29262228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830871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621496"/>
        <c:axId val="292621888"/>
      </c:scatterChart>
      <c:valAx>
        <c:axId val="2926214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92621888"/>
        <c:crosses val="autoZero"/>
        <c:crossBetween val="midCat"/>
        <c:majorUnit val="4"/>
        <c:minorUnit val="4"/>
      </c:valAx>
      <c:valAx>
        <c:axId val="29262188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2621496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624240"/>
        <c:axId val="292625808"/>
      </c:scatterChart>
      <c:valAx>
        <c:axId val="2926242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92625808"/>
        <c:crosses val="autoZero"/>
        <c:crossBetween val="midCat"/>
        <c:minorUnit val="4"/>
      </c:valAx>
      <c:valAx>
        <c:axId val="29262580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262424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625024"/>
        <c:axId val="292626200"/>
      </c:scatterChart>
      <c:valAx>
        <c:axId val="29262502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92626200"/>
        <c:crosses val="autoZero"/>
        <c:crossBetween val="midCat"/>
        <c:majorUnit val="4"/>
      </c:valAx>
      <c:valAx>
        <c:axId val="29262620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262502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623848"/>
        <c:axId val="292626592"/>
      </c:scatterChart>
      <c:valAx>
        <c:axId val="2926238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92626592"/>
        <c:crosses val="autoZero"/>
        <c:crossBetween val="midCat"/>
        <c:majorUnit val="4"/>
        <c:minorUnit val="4"/>
      </c:valAx>
      <c:valAx>
        <c:axId val="29262659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2623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21/04/2017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21/04/2017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21/04/2017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21/04/2017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21/04/2017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21/04/2017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21/04/2017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21/04/2017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1312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118</cp:revision>
  <dcterms:created xsi:type="dcterms:W3CDTF">2014-09-30T05:33:26Z</dcterms:created>
  <dcterms:modified xsi:type="dcterms:W3CDTF">2017-04-21T09:53:23Z</dcterms:modified>
</cp:coreProperties>
</file>