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71" r:id="rId15"/>
    <p:sldId id="272" r:id="rId16"/>
    <p:sldId id="273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17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5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24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9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6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8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6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4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2754</TotalTime>
  <Words>846</Words>
  <Application>Microsoft Office PowerPoint</Application>
  <PresentationFormat>On-screen Show (4:3)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Essential C++ Strings &amp; regular expressions</vt:lpstr>
      <vt:lpstr>PowerPoint Presentation</vt:lpstr>
      <vt:lpstr>Strings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62</cp:revision>
  <dcterms:created xsi:type="dcterms:W3CDTF">2017-02-24T18:21:04Z</dcterms:created>
  <dcterms:modified xsi:type="dcterms:W3CDTF">2017-04-05T17:03:32Z</dcterms:modified>
</cp:coreProperties>
</file>