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34" r:id="rId11"/>
    <p:sldId id="322" r:id="rId12"/>
    <p:sldId id="330" r:id="rId13"/>
    <p:sldId id="329" r:id="rId14"/>
    <p:sldId id="324" r:id="rId15"/>
    <p:sldId id="32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31" r:id="rId33"/>
    <p:sldId id="333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302" r:id="rId51"/>
    <p:sldId id="276" r:id="rId52"/>
    <p:sldId id="277" r:id="rId53"/>
    <p:sldId id="278" r:id="rId54"/>
    <p:sldId id="301" r:id="rId55"/>
    <p:sldId id="279" r:id="rId56"/>
    <p:sldId id="280" r:id="rId57"/>
    <p:sldId id="281" r:id="rId58"/>
    <p:sldId id="335" r:id="rId59"/>
    <p:sldId id="282" r:id="rId60"/>
    <p:sldId id="283" r:id="rId61"/>
    <p:sldId id="284" r:id="rId62"/>
    <p:sldId id="303" r:id="rId63"/>
    <p:sldId id="336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327" r:id="rId77"/>
    <p:sldId id="328" r:id="rId78"/>
    <p:sldId id="299" r:id="rId79"/>
    <p:sldId id="300" r:id="rId80"/>
    <p:sldId id="332" r:id="rId81"/>
    <p:sldId id="337" r:id="rId82"/>
    <p:sldId id="298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Undo, </a:t>
            </a:r>
            <a:r>
              <a:rPr lang="en-US" dirty="0" err="1" smtClean="0">
                <a:hlinkClick r:id="rId2"/>
              </a:rPr>
              <a:t>RogueWave</a:t>
            </a:r>
            <a:endParaRPr lang="en-US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6038</Words>
  <Application>Microsoft Office PowerPoint</Application>
  <PresentationFormat>On-screen Show (4:3)</PresentationFormat>
  <Paragraphs>1159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63</cp:revision>
  <dcterms:created xsi:type="dcterms:W3CDTF">2013-01-10T10:35:33Z</dcterms:created>
  <dcterms:modified xsi:type="dcterms:W3CDTF">2017-08-23T04:43:03Z</dcterms:modified>
</cp:coreProperties>
</file>