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2017-01-09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2017-01-09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2017-01-09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2017-01-09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file_io.exe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dump.txt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$(( 12*60*100 ))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3249" y="4278705"/>
            <a:ext cx="6492611" cy="1157320"/>
            <a:chOff x="810883" y="3974290"/>
            <a:chExt cx="6492611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49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ensure daemon (in background) quits befor</a:t>
              </a:r>
              <a:r>
                <a:rPr lang="en-US" dirty="0" smtClean="0"/>
                <a:t>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18" y="3974290"/>
              <a:ext cx="2955771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file_io.exe  dump.txt  $(( 12*60*100 ))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</a:t>
              </a:r>
              <a:r>
                <a:rPr lang="en-US" dirty="0" smtClean="0"/>
                <a:t>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prog1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.exe  &gt;  out1.txt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./prog2.exe &lt; out1.txt  |  prog3.exe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6809" y="5968157"/>
            <a:ext cx="5733199" cy="648840"/>
            <a:chOff x="2076809" y="5795637"/>
            <a:chExt cx="5733199" cy="648840"/>
          </a:xfrm>
        </p:grpSpPr>
        <p:sp>
          <p:nvSpPr>
            <p:cNvPr id="5" name="Rectangle 4"/>
            <p:cNvSpPr/>
            <p:nvPr/>
          </p:nvSpPr>
          <p:spPr>
            <a:xfrm>
              <a:off x="2076809" y="5798146"/>
              <a:ext cx="5730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prog1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.exe  &gt;  out1.txt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./prog2.exe &lt; out1.txt  |  prog3.exe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./file_io.exe  dump.txt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0218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file_io.exe</a:t>
            </a:r>
            <a:r>
              <a:rPr lang="en-US" sz="2000" dirty="0" smtClean="0"/>
              <a:t> 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often to checkpoint?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8082" y="4465519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73581" y="2875085"/>
            <a:ext cx="3839000" cy="815913"/>
            <a:chOff x="810883" y="4315697"/>
            <a:chExt cx="3839000" cy="815913"/>
          </a:xfrm>
        </p:grpSpPr>
        <p:sp>
          <p:nvSpPr>
            <p:cNvPr id="8" name="TextBox 7"/>
            <p:cNvSpPr txBox="1"/>
            <p:nvPr/>
          </p:nvSpPr>
          <p:spPr>
            <a:xfrm>
              <a:off x="810883" y="4762278"/>
              <a:ext cx="3839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389694" y="4315697"/>
              <a:ext cx="340689" cy="446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3581" y="4903901"/>
            <a:ext cx="2539157" cy="815912"/>
            <a:chOff x="810883" y="4315698"/>
            <a:chExt cx="2539157" cy="815912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080462" y="4315698"/>
              <a:ext cx="30924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5850" y="4226943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</a:t>
              </a:r>
              <a:r>
                <a:rPr lang="en-US" dirty="0" smtClean="0"/>
                <a:t>runs in background</a:t>
              </a:r>
              <a:r>
                <a:rPr lang="en-US" dirty="0" smtClean="0"/>
                <a:t>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</a:t>
              </a:r>
              <a:r>
                <a:rPr lang="en-US" dirty="0" smtClean="0"/>
                <a:t>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688</Words>
  <Application>Microsoft Office PowerPoint</Application>
  <PresentationFormat>On-screen Show (4:3)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21</cp:revision>
  <dcterms:created xsi:type="dcterms:W3CDTF">2017-01-09T11:39:04Z</dcterms:created>
  <dcterms:modified xsi:type="dcterms:W3CDTF">2017-01-09T15:52:54Z</dcterms:modified>
</cp:coreProperties>
</file>