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</a:t>
            </a:r>
            <a:r>
              <a:rPr lang="en-US" dirty="0" smtClean="0"/>
              <a:t>n System (GIS), e.g.,</a:t>
            </a:r>
            <a:endParaRPr lang="en-US" dirty="0" smtClean="0"/>
          </a:p>
          <a:p>
            <a:pPr lvl="1"/>
            <a:r>
              <a:rPr lang="en-US" dirty="0" smtClean="0"/>
              <a:t>ArcGIS</a:t>
            </a:r>
            <a:endParaRPr lang="en-US" dirty="0" smtClean="0"/>
          </a:p>
          <a:p>
            <a:pPr lvl="1"/>
            <a:r>
              <a:rPr lang="en-US" dirty="0" err="1" smtClean="0"/>
              <a:t>QGis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/>
              <a:t>data formats, e.g.,</a:t>
            </a:r>
            <a:endParaRPr lang="en-US" dirty="0" smtClean="0"/>
          </a:p>
          <a:p>
            <a:pPr lvl="1"/>
            <a:r>
              <a:rPr lang="en-US" dirty="0" smtClean="0"/>
              <a:t>shape files</a:t>
            </a:r>
            <a:endParaRPr lang="en-US" dirty="0" smtClean="0"/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</a:t>
            </a:r>
            <a:r>
              <a:rPr lang="en-US" dirty="0" err="1" smtClean="0"/>
              <a:t>fiona</a:t>
            </a:r>
            <a:endParaRPr lang="en-US" dirty="0" smtClean="0"/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jinja.pocoo.org/docs/latest</a:t>
            </a:r>
            <a:r>
              <a:rPr lang="en-US" sz="2000" smtClean="0"/>
              <a:t> 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172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11</cp:revision>
  <dcterms:created xsi:type="dcterms:W3CDTF">2017-10-20T13:33:52Z</dcterms:created>
  <dcterms:modified xsi:type="dcterms:W3CDTF">2017-10-22T21:43:07Z</dcterms:modified>
</cp:coreProperties>
</file>