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61" r:id="rId9"/>
    <p:sldId id="267" r:id="rId10"/>
    <p:sldId id="265" r:id="rId11"/>
    <p:sldId id="269" r:id="rId12"/>
    <p:sldId id="262" r:id="rId13"/>
    <p:sldId id="270" r:id="rId14"/>
    <p:sldId id="263" r:id="rId15"/>
    <p:sldId id="271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2"/>
            <a:ext cx="2659967" cy="797285"/>
            <a:chOff x="6307280" y="2566553"/>
            <a:chExt cx="3546622" cy="106304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199375"/>
                </p:ext>
              </p:extLst>
            </p:nvPr>
          </p:nvGraphicFramePr>
          <p:xfrm>
            <a:off x="7405977" y="3118424"/>
            <a:ext cx="24479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Equation" r:id="rId3" imgW="1091880" imgH="228600" progId="Equation.3">
                    <p:embed/>
                  </p:oleObj>
                </mc:Choice>
                <mc:Fallback>
                  <p:oleObj name="Equation" r:id="rId3" imgW="1091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05977" y="3118424"/>
                          <a:ext cx="24479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8764" y="5902036"/>
            <a:ext cx="2088572" cy="310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&lt;map&gt;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::map&lt;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39069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7"/>
            <a:ext cx="2883587" cy="776614"/>
            <a:chOff x="6307280" y="2566553"/>
            <a:chExt cx="3844783" cy="103548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646371"/>
                </p:ext>
              </p:extLst>
            </p:nvPr>
          </p:nvGraphicFramePr>
          <p:xfrm>
            <a:off x="7107238" y="3148013"/>
            <a:ext cx="3044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3" imgW="1358640" imgH="203040" progId="Equation.3">
                    <p:embed/>
                  </p:oleObj>
                </mc:Choice>
                <mc:Fallback>
                  <p:oleObj name="Equation" r:id="rId3" imgW="1358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07238" y="3148013"/>
                          <a:ext cx="304482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2258</TotalTime>
  <Words>1023</Words>
  <Application>Microsoft Office PowerPoint</Application>
  <PresentationFormat>On-screen Show (4:3)</PresentationFormat>
  <Paragraphs>212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Array</vt:lpstr>
      <vt:lpstr>Array examples</vt:lpstr>
      <vt:lpstr>Tuple</vt:lpstr>
      <vt:lpstr>Tuple examples</vt:lpstr>
      <vt:lpstr>List</vt:lpstr>
      <vt:lpstr>List examples</vt:lpstr>
      <vt:lpstr>Set</vt:lpstr>
      <vt:lpstr>Set examples</vt:lpstr>
      <vt:lpstr>Dictionary</vt:lpstr>
      <vt:lpstr>Dictionary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29</cp:revision>
  <dcterms:created xsi:type="dcterms:W3CDTF">2016-08-11T15:43:59Z</dcterms:created>
  <dcterms:modified xsi:type="dcterms:W3CDTF">2016-08-18T09:15:35Z</dcterms:modified>
</cp:coreProperties>
</file>