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71" r:id="rId9"/>
    <p:sldId id="263" r:id="rId10"/>
    <p:sldId id="268" r:id="rId11"/>
    <p:sldId id="269" r:id="rId12"/>
    <p:sldId id="264" r:id="rId13"/>
    <p:sldId id="266" r:id="rId14"/>
    <p:sldId id="267" r:id="rId15"/>
    <p:sldId id="272" r:id="rId16"/>
    <p:sldId id="273" r:id="rId17"/>
    <p:sldId id="274" r:id="rId18"/>
    <p:sldId id="270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3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0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3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19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111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8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93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77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88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499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2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63A7-602C-4B9F-B963-6AAAA938D97E}" type="datetimeFigureOut">
              <a:rPr lang="nl-BE" smtClean="0"/>
              <a:t>7/11/2013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7A00-3FF8-4CD5-9724-90454A5483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26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Python: first steps…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</a:t>
            </a:r>
            <a:r>
              <a:rPr lang="en-US" dirty="0" smtClean="0"/>
              <a:t>Jan Bex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49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7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32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1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('c', 1)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5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Keys, 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95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2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7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6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30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pPr lvl="2"/>
            <a:r>
              <a:rPr lang="en-US" dirty="0" smtClean="0"/>
              <a:t>Notably </a:t>
            </a:r>
            <a:r>
              <a:rPr lang="en-US" dirty="0" err="1" smtClean="0"/>
              <a:t>pytables</a:t>
            </a:r>
            <a:endParaRPr lang="en-US" dirty="0" smtClean="0"/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63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0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695</Words>
  <Application>Microsoft Office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Python: first steps…</vt:lpstr>
      <vt:lpstr>Introduction</vt:lpstr>
      <vt:lpstr>Motivation</vt:lpstr>
      <vt:lpstr>Python applications</vt:lpstr>
      <vt:lpstr>Python versions</vt:lpstr>
      <vt:lpstr>Python fundamentals: data types &amp; statements</vt:lpstr>
      <vt:lpstr>Data types</vt:lpstr>
      <vt:lpstr>Summary: mathematics</vt:lpstr>
      <vt:lpstr>for loop</vt:lpstr>
      <vt:lpstr>if statement</vt:lpstr>
      <vt:lpstr>Conditionals</vt:lpstr>
      <vt:lpstr>while loop</vt:lpstr>
      <vt:lpstr>Lists</vt:lpstr>
      <vt:lpstr>More list operations</vt:lpstr>
      <vt:lpstr>Dictionaries</vt:lpstr>
      <vt:lpstr>Using dictionaries</vt:lpstr>
      <vt:lpstr>Iterating over dictionaries</vt:lpstr>
      <vt:lpstr>Anatomy of function definition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first steps…</dc:title>
  <dc:creator>Geert Jan Bex</dc:creator>
  <cp:lastModifiedBy>Geert Jan Bex</cp:lastModifiedBy>
  <cp:revision>2</cp:revision>
  <dcterms:created xsi:type="dcterms:W3CDTF">2013-11-07T15:14:50Z</dcterms:created>
  <dcterms:modified xsi:type="dcterms:W3CDTF">2013-11-07T16:03:05Z</dcterms:modified>
</cp:coreProperties>
</file>