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1"/>
  </p:notesMasterIdLst>
  <p:handoutMasterIdLst>
    <p:handoutMasterId r:id="rId352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458" r:id="rId219"/>
    <p:sldId id="459" r:id="rId220"/>
    <p:sldId id="460" r:id="rId221"/>
    <p:sldId id="608" r:id="rId222"/>
    <p:sldId id="522" r:id="rId223"/>
    <p:sldId id="399" r:id="rId224"/>
    <p:sldId id="400" r:id="rId225"/>
    <p:sldId id="401" r:id="rId226"/>
    <p:sldId id="402" r:id="rId227"/>
    <p:sldId id="403" r:id="rId228"/>
    <p:sldId id="404" r:id="rId229"/>
    <p:sldId id="405" r:id="rId230"/>
    <p:sldId id="406" r:id="rId231"/>
    <p:sldId id="407" r:id="rId232"/>
    <p:sldId id="408" r:id="rId233"/>
    <p:sldId id="409" r:id="rId234"/>
    <p:sldId id="410" r:id="rId235"/>
    <p:sldId id="411" r:id="rId236"/>
    <p:sldId id="412" r:id="rId237"/>
    <p:sldId id="413" r:id="rId238"/>
    <p:sldId id="414" r:id="rId239"/>
    <p:sldId id="415" r:id="rId240"/>
    <p:sldId id="416" r:id="rId241"/>
    <p:sldId id="417" r:id="rId242"/>
    <p:sldId id="418" r:id="rId243"/>
    <p:sldId id="419" r:id="rId244"/>
    <p:sldId id="420" r:id="rId245"/>
    <p:sldId id="421" r:id="rId246"/>
    <p:sldId id="422" r:id="rId247"/>
    <p:sldId id="423" r:id="rId248"/>
    <p:sldId id="424" r:id="rId249"/>
    <p:sldId id="425" r:id="rId250"/>
    <p:sldId id="426" r:id="rId251"/>
    <p:sldId id="435" r:id="rId252"/>
    <p:sldId id="436" r:id="rId253"/>
    <p:sldId id="437" r:id="rId254"/>
    <p:sldId id="438" r:id="rId255"/>
    <p:sldId id="439" r:id="rId256"/>
    <p:sldId id="503" r:id="rId257"/>
    <p:sldId id="513" r:id="rId258"/>
    <p:sldId id="529" r:id="rId259"/>
    <p:sldId id="504" r:id="rId260"/>
    <p:sldId id="514" r:id="rId261"/>
    <p:sldId id="527" r:id="rId262"/>
    <p:sldId id="516" r:id="rId263"/>
    <p:sldId id="515" r:id="rId264"/>
    <p:sldId id="528" r:id="rId265"/>
    <p:sldId id="607" r:id="rId266"/>
    <p:sldId id="518" r:id="rId267"/>
    <p:sldId id="519" r:id="rId268"/>
    <p:sldId id="530" r:id="rId269"/>
    <p:sldId id="542" r:id="rId270"/>
    <p:sldId id="543" r:id="rId271"/>
    <p:sldId id="558" r:id="rId272"/>
    <p:sldId id="559" r:id="rId273"/>
    <p:sldId id="560" r:id="rId274"/>
    <p:sldId id="561" r:id="rId275"/>
    <p:sldId id="562" r:id="rId276"/>
    <p:sldId id="564" r:id="rId277"/>
    <p:sldId id="565" r:id="rId278"/>
    <p:sldId id="563" r:id="rId279"/>
    <p:sldId id="531" r:id="rId280"/>
    <p:sldId id="532" r:id="rId281"/>
    <p:sldId id="533" r:id="rId282"/>
    <p:sldId id="534" r:id="rId283"/>
    <p:sldId id="535" r:id="rId284"/>
    <p:sldId id="540" r:id="rId285"/>
    <p:sldId id="541" r:id="rId286"/>
    <p:sldId id="536" r:id="rId287"/>
    <p:sldId id="537" r:id="rId288"/>
    <p:sldId id="538" r:id="rId289"/>
    <p:sldId id="539" r:id="rId290"/>
    <p:sldId id="485" r:id="rId291"/>
    <p:sldId id="486" r:id="rId292"/>
    <p:sldId id="487" r:id="rId293"/>
    <p:sldId id="488" r:id="rId294"/>
    <p:sldId id="489" r:id="rId295"/>
    <p:sldId id="490" r:id="rId296"/>
    <p:sldId id="491" r:id="rId297"/>
    <p:sldId id="492" r:id="rId298"/>
    <p:sldId id="493" r:id="rId299"/>
    <p:sldId id="544" r:id="rId300"/>
    <p:sldId id="494" r:id="rId301"/>
    <p:sldId id="546" r:id="rId302"/>
    <p:sldId id="547" r:id="rId303"/>
    <p:sldId id="545" r:id="rId304"/>
    <p:sldId id="548" r:id="rId305"/>
    <p:sldId id="495" r:id="rId306"/>
    <p:sldId id="577" r:id="rId307"/>
    <p:sldId id="578" r:id="rId308"/>
    <p:sldId id="580" r:id="rId309"/>
    <p:sldId id="579" r:id="rId310"/>
    <p:sldId id="581" r:id="rId311"/>
    <p:sldId id="582" r:id="rId312"/>
    <p:sldId id="583" r:id="rId313"/>
    <p:sldId id="584" r:id="rId314"/>
    <p:sldId id="585" r:id="rId315"/>
    <p:sldId id="586" r:id="rId316"/>
    <p:sldId id="590" r:id="rId317"/>
    <p:sldId id="587" r:id="rId318"/>
    <p:sldId id="588" r:id="rId319"/>
    <p:sldId id="589" r:id="rId320"/>
    <p:sldId id="591" r:id="rId321"/>
    <p:sldId id="592" r:id="rId322"/>
    <p:sldId id="593" r:id="rId323"/>
    <p:sldId id="594" r:id="rId324"/>
    <p:sldId id="595" r:id="rId325"/>
    <p:sldId id="596" r:id="rId326"/>
    <p:sldId id="597" r:id="rId327"/>
    <p:sldId id="598" r:id="rId328"/>
    <p:sldId id="599" r:id="rId329"/>
    <p:sldId id="600" r:id="rId330"/>
    <p:sldId id="601" r:id="rId331"/>
    <p:sldId id="602" r:id="rId332"/>
    <p:sldId id="433" r:id="rId333"/>
    <p:sldId id="434" r:id="rId334"/>
    <p:sldId id="571" r:id="rId335"/>
    <p:sldId id="572" r:id="rId336"/>
    <p:sldId id="573" r:id="rId337"/>
    <p:sldId id="574" r:id="rId338"/>
    <p:sldId id="575" r:id="rId339"/>
    <p:sldId id="576" r:id="rId340"/>
    <p:sldId id="566" r:id="rId341"/>
    <p:sldId id="496" r:id="rId342"/>
    <p:sldId id="567" r:id="rId343"/>
    <p:sldId id="569" r:id="rId344"/>
    <p:sldId id="570" r:id="rId345"/>
    <p:sldId id="568" r:id="rId346"/>
    <p:sldId id="322" r:id="rId347"/>
    <p:sldId id="323" r:id="rId348"/>
    <p:sldId id="324" r:id="rId349"/>
    <p:sldId id="498" r:id="rId35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51870</TotalTime>
  <Words>17402</Words>
  <Application>Microsoft Office PowerPoint</Application>
  <PresentationFormat>On-screen Show (4:3)</PresentationFormat>
  <Paragraphs>4283</Paragraphs>
  <Slides>349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349</vt:i4>
      </vt:variant>
    </vt:vector>
  </HeadingPairs>
  <TitlesOfParts>
    <vt:vector size="351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556</cp:revision>
  <cp:lastPrinted>2013-05-30T07:55:36Z</cp:lastPrinted>
  <dcterms:created xsi:type="dcterms:W3CDTF">2013-02-08T06:04:20Z</dcterms:created>
  <dcterms:modified xsi:type="dcterms:W3CDTF">2016-02-08T14:09:55Z</dcterms:modified>
</cp:coreProperties>
</file>