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287" r:id="rId41"/>
    <p:sldId id="292" r:id="rId42"/>
    <p:sldId id="286" r:id="rId43"/>
    <p:sldId id="297" r:id="rId44"/>
    <p:sldId id="271" r:id="rId45"/>
    <p:sldId id="283" r:id="rId4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40656"/>
        <c:axId val="377343792"/>
      </c:scatterChart>
      <c:valAx>
        <c:axId val="37734065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77343792"/>
        <c:crosses val="autoZero"/>
        <c:crossBetween val="midCat"/>
        <c:majorUnit val="4"/>
        <c:minorUnit val="4"/>
      </c:valAx>
      <c:valAx>
        <c:axId val="37734379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34065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39480"/>
        <c:axId val="377344576"/>
      </c:scatterChart>
      <c:valAx>
        <c:axId val="3773394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7344576"/>
        <c:crosses val="autoZero"/>
        <c:crossBetween val="midCat"/>
        <c:majorUnit val="4"/>
        <c:minorUnit val="4"/>
      </c:valAx>
      <c:valAx>
        <c:axId val="37734457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33948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43008"/>
        <c:axId val="377341832"/>
      </c:scatterChart>
      <c:valAx>
        <c:axId val="3773430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7341832"/>
        <c:crosses val="autoZero"/>
        <c:crossBetween val="midCat"/>
        <c:minorUnit val="4"/>
      </c:valAx>
      <c:valAx>
        <c:axId val="3773418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34300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40264"/>
        <c:axId val="377341048"/>
      </c:scatterChart>
      <c:valAx>
        <c:axId val="37734026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7341048"/>
        <c:crosses val="autoZero"/>
        <c:crossBetween val="midCat"/>
        <c:majorUnit val="4"/>
      </c:valAx>
      <c:valAx>
        <c:axId val="37734104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34026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37912"/>
        <c:axId val="377338304"/>
      </c:scatterChart>
      <c:valAx>
        <c:axId val="3773379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7338304"/>
        <c:crosses val="autoZero"/>
        <c:crossBetween val="midCat"/>
        <c:majorUnit val="4"/>
        <c:minorUnit val="4"/>
      </c:valAx>
      <c:valAx>
        <c:axId val="37733830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337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25/08/2017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1544</Words>
  <Application>Microsoft Office PowerPoint</Application>
  <PresentationFormat>On-screen Show (4:3)</PresentationFormat>
  <Paragraphs>588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153</cp:revision>
  <dcterms:created xsi:type="dcterms:W3CDTF">2014-09-30T05:33:26Z</dcterms:created>
  <dcterms:modified xsi:type="dcterms:W3CDTF">2017-08-26T10:44:32Z</dcterms:modified>
</cp:coreProperties>
</file>