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2016-08-03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2016-08-03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search history to exploit cached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2006OziSt:0.016604</a:t>
            </a:r>
            <a:r>
              <a:rPr lang="en-US" dirty="0"/>
              <a:t>):0.018156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2143OziN:0.008536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2012OziN:0.012895</a:t>
            </a:r>
            <a:r>
              <a:rPr lang="en-US" dirty="0"/>
              <a:t>):0.008165):0.019266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2128OziGa:0.002065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2214OziGa:0.000623</a:t>
            </a:r>
            <a:r>
              <a:rPr lang="en-US" dirty="0"/>
              <a:t>):0.038842):0.037123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(((</a:t>
            </a:r>
            <a:r>
              <a:rPr lang="en-US" dirty="0"/>
              <a:t>2190OziAu:0.018009,2073OziNn:0.007793):</a:t>
            </a:r>
            <a:r>
              <a:rPr lang="en-US" dirty="0" smtClean="0"/>
              <a:t>0.034997,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(a: 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, (b: 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, c:</a:t>
            </a:r>
            <a:r>
              <a:rPr lang="en-US" i="1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):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60" y="3317100"/>
            <a:ext cx="4827100" cy="3404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 smtClean="0"/>
              <a:t>Reading and displaying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Displaying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terminals</a:t>
            </a:r>
          </a:p>
          <a:p>
            <a:endParaRPr lang="en-US" dirty="0" smtClean="0"/>
          </a:p>
          <a:p>
            <a:r>
              <a:rPr lang="en-US" dirty="0" smtClean="0"/>
              <a:t>Tree root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 of terminals</a:t>
            </a:r>
          </a:p>
          <a:p>
            <a:endParaRPr lang="en-US" dirty="0"/>
          </a:p>
          <a:p>
            <a:r>
              <a:rPr lang="en-US" dirty="0" smtClean="0"/>
              <a:t>Depths of clades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9909" y="6030036"/>
            <a:ext cx="476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dict</a:t>
            </a:r>
            <a:r>
              <a:rPr lang="en-US" sz="2400" dirty="0" smtClean="0"/>
              <a:t> with keys: clades, values: depths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(if any)</a:t>
            </a:r>
          </a:p>
          <a:p>
            <a:endParaRPr lang="en-US" dirty="0"/>
          </a:p>
          <a:p>
            <a:r>
              <a:rPr lang="en-US" dirty="0" smtClean="0"/>
              <a:t>Branch length</a:t>
            </a:r>
          </a:p>
          <a:p>
            <a:endParaRPr lang="en-US" dirty="0"/>
          </a:p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37877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026" y="3331941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8445</TotalTime>
  <Words>1035</Words>
  <Application>Microsoft Office PowerPoint</Application>
  <PresentationFormat>On-screen Show (4:3)</PresentationFormat>
  <Paragraphs>320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WebEnv</vt:lpstr>
      <vt:lpstr>Phylogenetic trees</vt:lpstr>
      <vt:lpstr>Tree representation</vt:lpstr>
      <vt:lpstr>Reading and displaying</vt:lpstr>
      <vt:lpstr>Tree properties</vt:lpstr>
      <vt:lpstr>Clade properties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68</cp:revision>
  <dcterms:created xsi:type="dcterms:W3CDTF">2016-06-16T05:43:08Z</dcterms:created>
  <dcterms:modified xsi:type="dcterms:W3CDTF">2016-08-04T06:07:18Z</dcterms:modified>
</cp:coreProperties>
</file>