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74" r:id="rId9"/>
    <p:sldId id="261" r:id="rId10"/>
    <p:sldId id="276" r:id="rId11"/>
    <p:sldId id="267" r:id="rId12"/>
    <p:sldId id="265" r:id="rId13"/>
    <p:sldId id="277" r:id="rId14"/>
    <p:sldId id="269" r:id="rId15"/>
    <p:sldId id="262" r:id="rId16"/>
    <p:sldId id="278" r:id="rId17"/>
    <p:sldId id="270" r:id="rId18"/>
    <p:sldId id="263" r:id="rId19"/>
    <p:sldId id="279" r:id="rId20"/>
    <p:sldId id="271" r:id="rId21"/>
    <p:sldId id="264" r:id="rId22"/>
    <p:sldId id="280" r:id="rId23"/>
    <p:sldId id="272" r:id="rId24"/>
    <p:sldId id="290" r:id="rId25"/>
    <p:sldId id="291" r:id="rId26"/>
    <p:sldId id="275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9" r:id="rId35"/>
    <p:sldId id="28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60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2016-09-27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2016-09-27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2016-09-27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2016-09-27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2016-09-27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2016-09-27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2016-09-27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2016-09-27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2016-09-27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2016-09-27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2016-09-27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2016-09-27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2016-09-27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4800600" cy="1061256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74405" y="4941171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244436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48788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NEW_TUPLE(key</a:t>
            </a:r>
            <a:r>
              <a:rPr lang="en-US" baseline="-25000" dirty="0" smtClean="0"/>
              <a:t>0</a:t>
            </a:r>
            <a:r>
              <a:rPr lang="en-US" dirty="0" smtClean="0"/>
              <a:t>=value</a:t>
            </a:r>
            <a:r>
              <a:rPr lang="en-US" baseline="-25000" dirty="0" smtClean="0"/>
              <a:t>0</a:t>
            </a:r>
            <a:r>
              <a:rPr lang="en-US" dirty="0" smtClean="0"/>
              <a:t>, …, key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 =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TUPLE.GET(key)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TUPLE.SET(key, 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6165" y="3927761"/>
            <a:ext cx="33924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key</a:t>
            </a:r>
            <a:r>
              <a:rPr lang="en-US" sz="2800" baseline="-25000" dirty="0" smtClean="0"/>
              <a:t> 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{key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…, key</a:t>
            </a:r>
            <a:r>
              <a:rPr lang="en-US" sz="2800" i="1" baseline="-25000" dirty="0" smtClean="0"/>
              <a:t>d</a:t>
            </a:r>
            <a:r>
              <a:rPr lang="en-US" sz="2800" baseline="-25000" dirty="0" smtClean="0"/>
              <a:t>-1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5829300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.alpha = 3.5,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.n = 10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734791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('Data', ['alpha', 'n'])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Data(alpha=3.5, n=10)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8764" y="5299364"/>
            <a:ext cx="7647848" cy="923330"/>
            <a:chOff x="498764" y="5299364"/>
            <a:chExt cx="7647848" cy="92333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98764" y="5902036"/>
              <a:ext cx="2088572" cy="31008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6826827" y="5299364"/>
              <a:ext cx="13197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are</a:t>
              </a:r>
              <a:br>
                <a:rPr lang="en-US" dirty="0" smtClean="0"/>
              </a:br>
              <a:r>
                <a:rPr lang="en-US" dirty="0" smtClean="0"/>
                <a:t>immutable</a:t>
              </a:r>
              <a:br>
                <a:rPr lang="en-US" dirty="0" smtClean="0"/>
              </a:br>
              <a:r>
                <a:rPr lang="en-US" dirty="0" smtClean="0"/>
                <a:t>in Python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1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2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78867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print('set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9728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dictionary </a:t>
              </a:r>
              <a:r>
                <a:rPr lang="en-US" sz="2100" i="1" dirty="0">
                  <a:latin typeface="Palatino Linotype" panose="02040502050505030304" pitchFamily="18" charset="0"/>
                </a:rPr>
                <a:t>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739124" y="4830888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7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8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EMPTY_DICT()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dictionary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DICT.HAS_KEY(key)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DICT.REMOVE(key)</a:t>
            </a:r>
            <a:r>
              <a:rPr lang="en-US" dirty="0">
                <a:sym typeface="Symbol" panose="05050102010706020507" pitchFamily="18" charset="2"/>
              </a:rPr>
              <a:t> if DICT.HAS_KEY(key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{"a", "b", "c"};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1" y="4690151"/>
            <a:ext cx="72164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= list('a', 'b', 'c')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keys: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d[key] = x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 -&gt; {1:d}'.format(key, d[key]))</a:t>
            </a: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  <a:endParaRPr lang="en-US" dirty="0" smtClean="0"/>
          </a:p>
          <a:p>
            <a:r>
              <a:rPr lang="en-US" dirty="0" smtClean="0"/>
              <a:t>Often implemented on top of basic </a:t>
            </a:r>
            <a:r>
              <a:rPr lang="en-US" dirty="0" smtClean="0"/>
              <a:t>data </a:t>
            </a:r>
            <a:r>
              <a:rPr lang="en-US" dirty="0" smtClean="0"/>
              <a:t>structures</a:t>
            </a:r>
          </a:p>
          <a:p>
            <a:r>
              <a:rPr lang="en-US" dirty="0" smtClean="0"/>
              <a:t>Other data structures</a:t>
            </a:r>
            <a:r>
              <a:rPr lang="en-US" dirty="0" smtClean="0"/>
              <a:t> </a:t>
            </a:r>
            <a:r>
              <a:rPr lang="en-US" dirty="0" smtClean="0"/>
              <a:t>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  <a:endParaRPr lang="en-US" dirty="0" smtClean="0"/>
          </a:p>
          <a:p>
            <a:pPr lvl="1"/>
            <a:r>
              <a:rPr lang="en-US" dirty="0" smtClean="0"/>
              <a:t>queue</a:t>
            </a:r>
            <a:endParaRPr lang="en-US" dirty="0" smtClean="0"/>
          </a:p>
          <a:p>
            <a:pPr lvl="1"/>
            <a:r>
              <a:rPr lang="en-US" dirty="0" smtClean="0"/>
              <a:t>graph, DAG, tree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(0)))</a:t>
            </a: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</a:t>
            </a:r>
            <a:r>
              <a:rPr lang="en-US" dirty="0" smtClean="0"/>
              <a:t>graph or digraph),</a:t>
            </a:r>
            <a:br>
              <a:rPr lang="en-US" dirty="0" smtClean="0"/>
            </a:br>
            <a:r>
              <a:rPr lang="en-US" dirty="0" smtClean="0"/>
              <a:t>unordered </a:t>
            </a:r>
            <a:r>
              <a:rPr lang="en-US" dirty="0" smtClean="0"/>
              <a:t>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240775"/>
                </p:ext>
              </p:extLst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EDGE.GET_FROM()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EDGE.GET_TO()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5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</a:t>
            </a:r>
            <a:r>
              <a:rPr lang="en-US" dirty="0" smtClean="0"/>
              <a:t>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35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relationship to algorithms!</a:t>
            </a:r>
            <a:endParaRPr lang="en-US" dirty="0" smtClean="0"/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</a:t>
            </a:r>
            <a:r>
              <a:rPr lang="en-US" sz="2100" dirty="0" smtClean="0"/>
              <a:t>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monospaced font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C++ fragment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Python fragment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352" y="2899064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7352" y="495300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11945</TotalTime>
  <Words>1706</Words>
  <Application>Microsoft Office PowerPoint</Application>
  <PresentationFormat>On-screen Show (4:3)</PresentationFormat>
  <Paragraphs>414</Paragraphs>
  <Slides>35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Edwardian Script ITC</vt:lpstr>
      <vt:lpstr>Palatino Linotype</vt:lpstr>
      <vt:lpstr>Symbol</vt:lpstr>
      <vt:lpstr>Office Theme</vt:lpstr>
      <vt:lpstr>Equation</vt:lpstr>
      <vt:lpstr>Data structures</vt:lpstr>
      <vt:lpstr>Introduction</vt:lpstr>
      <vt:lpstr>Motivation</vt:lpstr>
      <vt:lpstr>It's a zoo…</vt:lpstr>
      <vt:lpstr>Conventions</vt:lpstr>
      <vt:lpstr>Notation</vt:lpstr>
      <vt:lpstr>Basic data structures</vt:lpstr>
      <vt:lpstr>Basic data structures</vt:lpstr>
      <vt:lpstr>Array</vt:lpstr>
      <vt:lpstr>Array ADT</vt:lpstr>
      <vt:lpstr>Array examples</vt:lpstr>
      <vt:lpstr>Tuple</vt:lpstr>
      <vt:lpstr>Tuple ADT</vt:lpstr>
      <vt:lpstr>Tuple examples</vt:lpstr>
      <vt:lpstr>List</vt:lpstr>
      <vt:lpstr>List ADT</vt:lpstr>
      <vt:lpstr>List examples</vt:lpstr>
      <vt:lpstr>Set</vt:lpstr>
      <vt:lpstr>Set ADT</vt:lpstr>
      <vt:lpstr>Set examples</vt:lpstr>
      <vt:lpstr>Dictionary</vt:lpstr>
      <vt:lpstr>Dictionary ADT</vt:lpstr>
      <vt:lpstr>Dictionary examples</vt:lpstr>
      <vt:lpstr>Specialized data structures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Graph</vt:lpstr>
      <vt:lpstr>Graph ADT</vt:lpstr>
      <vt:lpstr>Some special graph types</vt:lpstr>
      <vt:lpstr>Graph algorithms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78</cp:revision>
  <dcterms:created xsi:type="dcterms:W3CDTF">2016-08-11T15:43:59Z</dcterms:created>
  <dcterms:modified xsi:type="dcterms:W3CDTF">2016-09-27T06:38:49Z</dcterms:modified>
</cp:coreProperties>
</file>