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1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6" r:id="rId141"/>
    <p:sldId id="423" r:id="rId142"/>
    <p:sldId id="424" r:id="rId143"/>
    <p:sldId id="425" r:id="rId144"/>
    <p:sldId id="427" r:id="rId145"/>
    <p:sldId id="286" r:id="rId146"/>
    <p:sldId id="287" r:id="rId147"/>
    <p:sldId id="288" r:id="rId148"/>
    <p:sldId id="289" r:id="rId149"/>
    <p:sldId id="290" r:id="rId150"/>
    <p:sldId id="291" r:id="rId151"/>
    <p:sldId id="292" r:id="rId152"/>
    <p:sldId id="293" r:id="rId153"/>
    <p:sldId id="294" r:id="rId154"/>
    <p:sldId id="295" r:id="rId155"/>
    <p:sldId id="296" r:id="rId156"/>
    <p:sldId id="297" r:id="rId157"/>
    <p:sldId id="430" r:id="rId158"/>
    <p:sldId id="431" r:id="rId159"/>
    <p:sldId id="432" r:id="rId160"/>
    <p:sldId id="433" r:id="rId161"/>
    <p:sldId id="434" r:id="rId162"/>
    <p:sldId id="429" r:id="rId163"/>
    <p:sldId id="327" r:id="rId164"/>
    <p:sldId id="328" r:id="rId165"/>
    <p:sldId id="299" r:id="rId166"/>
    <p:sldId id="300" r:id="rId167"/>
    <p:sldId id="332" r:id="rId168"/>
    <p:sldId id="337" r:id="rId169"/>
    <p:sldId id="298" r:id="rId17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ntel Inspector" id="{36F56122-E4E6-49B6-8BBF-10293874ED7E}">
          <p14:sldIdLst>
            <p14:sldId id="430"/>
            <p14:sldId id="431"/>
            <p14:sldId id="432"/>
            <p14:sldId id="433"/>
            <p14:sldId id="434"/>
            <p14:sldId id="429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3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12/09/2017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12/09/2017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12/09/2017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</a:t>
            </a:r>
            <a:r>
              <a:rPr lang="en-US" sz="2800" dirty="0" smtClean="0"/>
              <a:t>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24590"/>
            <a:ext cx="6973019" cy="54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8721</TotalTime>
  <Words>10239</Words>
  <Application>Microsoft Office PowerPoint</Application>
  <PresentationFormat>On-screen Show (4:3)</PresentationFormat>
  <Paragraphs>2311</Paragraphs>
  <Slides>169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169</vt:i4>
      </vt:variant>
    </vt:vector>
  </HeadingPairs>
  <TitlesOfParts>
    <vt:vector size="178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Intel Inspector</vt:lpstr>
      <vt:lpstr>Intel Inspector: what is it?</vt:lpstr>
      <vt:lpstr>Startup</vt:lpstr>
      <vt:lpstr>Configure target</vt:lpstr>
      <vt:lpstr>Configure analysis</vt:lpstr>
      <vt:lpstr>Computing 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243</cp:revision>
  <dcterms:created xsi:type="dcterms:W3CDTF">2013-01-10T10:35:33Z</dcterms:created>
  <dcterms:modified xsi:type="dcterms:W3CDTF">2017-09-13T05:17:04Z</dcterms:modified>
</cp:coreProperties>
</file>