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79" r:id="rId12"/>
    <p:sldId id="276" r:id="rId13"/>
    <p:sldId id="283" r:id="rId14"/>
    <p:sldId id="268" r:id="rId15"/>
    <p:sldId id="267" r:id="rId16"/>
    <p:sldId id="272" r:id="rId17"/>
    <p:sldId id="269" r:id="rId18"/>
    <p:sldId id="270" r:id="rId19"/>
    <p:sldId id="271" r:id="rId20"/>
    <p:sldId id="273" r:id="rId21"/>
    <p:sldId id="275" r:id="rId22"/>
    <p:sldId id="277" r:id="rId23"/>
    <p:sldId id="278" r:id="rId24"/>
    <p:sldId id="282" r:id="rId25"/>
    <p:sldId id="280" r:id="rId26"/>
    <p:sldId id="281" r:id="rId27"/>
    <p:sldId id="287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  <p14:sldId id="263"/>
            <p14:sldId id="265"/>
            <p14:sldId id="264"/>
            <p14:sldId id="279"/>
            <p14:sldId id="276"/>
            <p14:sldId id="283"/>
            <p14:sldId id="268"/>
            <p14:sldId id="267"/>
            <p14:sldId id="272"/>
            <p14:sldId id="269"/>
            <p14:sldId id="270"/>
            <p14:sldId id="271"/>
            <p14:sldId id="273"/>
            <p14:sldId id="275"/>
            <p14:sldId id="277"/>
            <p14:sldId id="278"/>
            <p14:sldId id="282"/>
            <p14:sldId id="280"/>
            <p14:sldId id="281"/>
            <p14:sldId id="287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2016-02-25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846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209800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269004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3886200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606402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095929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105400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19894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098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514601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029920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5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6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</a:t>
            </a:r>
            <a:r>
              <a:rPr lang="en-US" dirty="0" err="1" smtClean="0"/>
              <a:t>attrubutes</a:t>
            </a:r>
            <a:endParaRPr lang="en-US" dirty="0" smtClean="0"/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3640740" cy="2556164"/>
            <a:chOff x="304800" y="1371600"/>
            <a:chExt cx="3640740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3640740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638800" y="6248400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14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95800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6183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28096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257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162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47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1494</Words>
  <Application>Microsoft Office PowerPoint</Application>
  <PresentationFormat>On-screen Show (4:3)</PresentationFormat>
  <Paragraphs>388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Symbol</vt:lpstr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71</cp:revision>
  <dcterms:created xsi:type="dcterms:W3CDTF">2006-08-16T00:00:00Z</dcterms:created>
  <dcterms:modified xsi:type="dcterms:W3CDTF">2016-02-25T15:21:58Z</dcterms:modified>
</cp:coreProperties>
</file>