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73" r:id="rId25"/>
    <p:sldId id="275" r:id="rId26"/>
    <p:sldId id="281" r:id="rId27"/>
    <p:sldId id="282" r:id="rId28"/>
    <p:sldId id="284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ARRAY.SET(index, value)</a:t>
            </a:r>
          </a:p>
          <a:p>
            <a:r>
              <a:rPr lang="en-US" dirty="0" smtClean="0"/>
              <a:t>ARRAY.GET(index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/>
              <a:t>ARRAY.LENGTH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1</a:t>
            </a:r>
            <a:r>
              <a:rPr lang="en-US" dirty="0" smtClean="0"/>
              <a:t>=value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key</a:t>
            </a:r>
            <a:r>
              <a:rPr lang="en-US" i="1" baseline="-25000" dirty="0" err="1" smtClean="0"/>
              <a:t>d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tuple</a:t>
            </a:r>
            <a:endParaRPr lang="en-US" dirty="0" smtClean="0"/>
          </a:p>
          <a:p>
            <a:r>
              <a:rPr lang="en-US" dirty="0" smtClean="0"/>
              <a:t>TUPLE.GET(key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 if key in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NEW_LIST()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  <a:endParaRPr lang="en-US" dirty="0" smtClean="0"/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&lt;stack&gt;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</a:t>
            </a:r>
            <a:r>
              <a:rPr lang="en-US" dirty="0" smtClean="0"/>
              <a:t>front</a:t>
            </a:r>
            <a:endParaRPr lang="en-US" dirty="0" smtClean="0"/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</a:t>
            </a:r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queue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&lt;queue&gt;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</TotalTime>
  <Words>1427</Words>
  <Application>Microsoft Office PowerPoint</Application>
  <PresentationFormat>On-screen Show (4:3)</PresentationFormat>
  <Paragraphs>334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Derived data structures</vt:lpstr>
      <vt:lpstr>Stack</vt:lpstr>
      <vt:lpstr>Stack ADT</vt:lpstr>
      <vt:lpstr>Stack examples</vt:lpstr>
      <vt:lpstr>Queue</vt:lpstr>
      <vt:lpstr>Queue ADT</vt:lpstr>
      <vt:lpstr>Queue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41</cp:revision>
  <dcterms:created xsi:type="dcterms:W3CDTF">2016-08-11T15:43:59Z</dcterms:created>
  <dcterms:modified xsi:type="dcterms:W3CDTF">2016-08-22T16:20:01Z</dcterms:modified>
</cp:coreProperties>
</file>