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55" r:id="rId192"/>
    <p:sldId id="456" r:id="rId193"/>
    <p:sldId id="457" r:id="rId194"/>
    <p:sldId id="458" r:id="rId195"/>
    <p:sldId id="446" r:id="rId196"/>
    <p:sldId id="448" r:id="rId197"/>
    <p:sldId id="449" r:id="rId198"/>
    <p:sldId id="451" r:id="rId199"/>
    <p:sldId id="450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ableStyles" Target="tableStyle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1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2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3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7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5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11556</Words>
  <Application>Microsoft Office PowerPoint</Application>
  <PresentationFormat>On-screen Show (4:3)</PresentationFormat>
  <Paragraphs>2897</Paragraphs>
  <Slides>200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2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74</cp:revision>
  <dcterms:created xsi:type="dcterms:W3CDTF">2017-02-14T13:57:03Z</dcterms:created>
  <dcterms:modified xsi:type="dcterms:W3CDTF">2018-02-22T12:46:51Z</dcterms:modified>
</cp:coreProperties>
</file>