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12" r:id="rId49"/>
    <p:sldId id="307" r:id="rId50"/>
    <p:sldId id="309" r:id="rId51"/>
    <p:sldId id="314" r:id="rId52"/>
    <p:sldId id="315" r:id="rId53"/>
    <p:sldId id="316" r:id="rId54"/>
    <p:sldId id="300" r:id="rId55"/>
    <p:sldId id="301" r:id="rId56"/>
    <p:sldId id="299" r:id="rId57"/>
    <p:sldId id="310" r:id="rId58"/>
    <p:sldId id="313" r:id="rId5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2016-12-19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2016-12-19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2016-12-19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2720</Words>
  <Application>Microsoft Office PowerPoint</Application>
  <PresentationFormat>On-screen Show (4:3)</PresentationFormat>
  <Paragraphs>651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88</cp:revision>
  <dcterms:created xsi:type="dcterms:W3CDTF">2014-11-10T15:16:11Z</dcterms:created>
  <dcterms:modified xsi:type="dcterms:W3CDTF">2016-12-19T15:13:23Z</dcterms:modified>
</cp:coreProperties>
</file>