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9" r:id="rId12"/>
    <p:sldId id="276" r:id="rId13"/>
    <p:sldId id="268" r:id="rId14"/>
    <p:sldId id="267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79"/>
            <p14:sldId id="276"/>
            <p14:sldId id="268"/>
            <p14:sldId id="267"/>
            <p14:sldId id="272"/>
            <p14:sldId id="269"/>
            <p14:sldId id="270"/>
            <p14:sldId id="271"/>
            <p14:sldId id="273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3209"/>
            <a:chOff x="304800" y="1371600"/>
            <a:chExt cx="5990392" cy="3293209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53791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4*7*8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9129" y="67546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590800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329" y="4080356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5525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 smtClean="0"/>
              <a:t>only for simple functions</a:t>
            </a:r>
          </a:p>
          <a:p>
            <a:pPr lvl="1"/>
            <a:r>
              <a:rPr lang="en-US" dirty="0" smtClean="0"/>
              <a:t>eliminates function call overhead</a:t>
            </a:r>
          </a:p>
          <a:p>
            <a:pPr lvl="1"/>
            <a:r>
              <a:rPr lang="en-US" dirty="0" smtClean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 smtClean="0"/>
              <a:t>not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 smtClean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err="1" smtClean="0"/>
              <a:t>attrubutes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</a:t>
              </a:r>
              <a:r>
                <a:rPr lang="en-US" sz="1400" dirty="0" smtClean="0"/>
                <a:t>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</a:t>
              </a:r>
              <a:r>
                <a:rPr lang="en-US" sz="1400" dirty="0" err="1" smtClean="0"/>
                <a:t>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 smtClean="0"/>
              <a:t>not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value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495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6183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1203</Words>
  <Application>Microsoft Office PowerPoint</Application>
  <PresentationFormat>On-screen Show (4:3)</PresentationFormat>
  <Paragraphs>312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</vt:lpstr>
      <vt:lpstr>Structures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Pointers</vt:lpstr>
      <vt:lpstr>Extension types</vt:lpstr>
      <vt:lpstr>Extension types</vt:lpstr>
      <vt:lpstr>Attribute access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56</cp:revision>
  <dcterms:created xsi:type="dcterms:W3CDTF">2006-08-16T00:00:00Z</dcterms:created>
  <dcterms:modified xsi:type="dcterms:W3CDTF">2016-02-25T06:59:05Z</dcterms:modified>
</cp:coreProperties>
</file>