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87" r:id="rId34"/>
    <p:sldId id="292" r:id="rId35"/>
    <p:sldId id="286" r:id="rId36"/>
    <p:sldId id="271" r:id="rId37"/>
    <p:sldId id="283" r:id="rId3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369824"/>
        <c:axId val="182366152"/>
      </c:scatterChart>
      <c:valAx>
        <c:axId val="18236982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82366152"/>
        <c:crosses val="autoZero"/>
        <c:crossBetween val="midCat"/>
        <c:majorUnit val="4"/>
        <c:minorUnit val="4"/>
      </c:valAx>
      <c:valAx>
        <c:axId val="18236615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36982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460840"/>
        <c:axId val="179763856"/>
      </c:scatterChart>
      <c:valAx>
        <c:axId val="182460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79763856"/>
        <c:crosses val="autoZero"/>
        <c:crossBetween val="midCat"/>
        <c:majorUnit val="4"/>
        <c:minorUnit val="4"/>
      </c:valAx>
      <c:valAx>
        <c:axId val="17976385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46084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65032"/>
        <c:axId val="179765424"/>
      </c:scatterChart>
      <c:valAx>
        <c:axId val="179765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79765424"/>
        <c:crosses val="autoZero"/>
        <c:crossBetween val="midCat"/>
        <c:minorUnit val="4"/>
      </c:valAx>
      <c:valAx>
        <c:axId val="179765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765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23744"/>
        <c:axId val="182608168"/>
      </c:scatterChart>
      <c:valAx>
        <c:axId val="1447237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82608168"/>
        <c:crosses val="autoZero"/>
        <c:crossBetween val="midCat"/>
        <c:majorUnit val="4"/>
      </c:valAx>
      <c:valAx>
        <c:axId val="182608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7237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08952"/>
        <c:axId val="182609344"/>
      </c:scatterChart>
      <c:valAx>
        <c:axId val="1826089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82609344"/>
        <c:crosses val="autoZero"/>
        <c:crossBetween val="midCat"/>
        <c:majorUnit val="4"/>
        <c:minorUnit val="4"/>
      </c:valAx>
      <c:valAx>
        <c:axId val="18260934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608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2016-08-02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2016-08-02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2016-08-02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2016-08-02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2016-08-02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2016-08-02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2016-08-02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2016-08-02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2016-08-02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2016-08-02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2016-08-02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2016-08-02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2016-08-02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</a:t>
            </a:r>
            <a:r>
              <a:rPr lang="en-US" dirty="0" smtClean="0"/>
              <a:t>2D/3D/…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smtClean="0"/>
              <a:t>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</a:t>
            </a:r>
            <a:r>
              <a:rPr lang="en-US" dirty="0" smtClean="0"/>
              <a:t>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5301208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reduces performance!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</a:t>
            </a:r>
            <a:r>
              <a:rPr lang="nl-BE" dirty="0" smtClean="0"/>
              <a:t>Hager &amp; Gerhard </a:t>
            </a:r>
            <a:r>
              <a:rPr lang="nl-BE" dirty="0" err="1" smtClean="0"/>
              <a:t>Wellein</a:t>
            </a:r>
            <a:r>
              <a:rPr lang="nl-BE" dirty="0" smtClean="0"/>
              <a:t>, </a:t>
            </a:r>
            <a:r>
              <a:rPr lang="nl-BE" dirty="0" err="1" smtClean="0"/>
              <a:t>Chapman</a:t>
            </a:r>
            <a:r>
              <a:rPr lang="nl-BE" dirty="0" smtClean="0"/>
              <a:t> &amp; Hall, </a:t>
            </a:r>
            <a:r>
              <a:rPr lang="nl-BE" dirty="0" smtClean="0"/>
              <a:t>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</a:t>
            </a:r>
            <a:r>
              <a:rPr lang="en-US" dirty="0" smtClean="0"/>
              <a:t>programmer can/should help</a:t>
            </a:r>
            <a:endParaRPr lang="en-US" dirty="0" smtClean="0"/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nodes, </a:t>
            </a:r>
            <a:r>
              <a:rPr lang="en-US" dirty="0" smtClean="0"/>
              <a:t>i.e., distributed</a:t>
            </a:r>
          </a:p>
          <a:p>
            <a:pPr lvl="2"/>
            <a:r>
              <a:rPr lang="en-US" dirty="0" smtClean="0"/>
              <a:t>MPI/CAF/UPC/Chapel: </a:t>
            </a:r>
            <a:r>
              <a:rPr lang="en-US" dirty="0" smtClean="0"/>
              <a:t>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1229</Words>
  <Application>Microsoft Office PowerPoint</Application>
  <PresentationFormat>On-screen Show (4:3)</PresentationFormat>
  <Paragraphs>473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Microsoft Equation 3.0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Conclusion</vt:lpstr>
      <vt:lpstr>Useful references</vt:lpstr>
      <vt:lpstr>Appendix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106</cp:revision>
  <dcterms:created xsi:type="dcterms:W3CDTF">2014-09-30T05:33:26Z</dcterms:created>
  <dcterms:modified xsi:type="dcterms:W3CDTF">2016-08-02T10:53:38Z</dcterms:modified>
</cp:coreProperties>
</file>