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5" r:id="rId2"/>
    <p:sldId id="336" r:id="rId3"/>
    <p:sldId id="326" r:id="rId4"/>
    <p:sldId id="327" r:id="rId5"/>
    <p:sldId id="328" r:id="rId6"/>
    <p:sldId id="329" r:id="rId7"/>
    <p:sldId id="330" r:id="rId8"/>
    <p:sldId id="337" r:id="rId9"/>
    <p:sldId id="331" r:id="rId10"/>
    <p:sldId id="332" r:id="rId11"/>
    <p:sldId id="338" r:id="rId12"/>
    <p:sldId id="339" r:id="rId13"/>
    <p:sldId id="340" r:id="rId14"/>
    <p:sldId id="333" r:id="rId15"/>
    <p:sldId id="334" r:id="rId1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ding style" id="{44B51025-43F4-4FC2-B8A0-FCEBADE2BE95}">
          <p14:sldIdLst>
            <p14:sldId id="325"/>
            <p14:sldId id="336"/>
            <p14:sldId id="326"/>
            <p14:sldId id="327"/>
            <p14:sldId id="328"/>
            <p14:sldId id="329"/>
            <p14:sldId id="330"/>
            <p14:sldId id="337"/>
            <p14:sldId id="331"/>
            <p14:sldId id="332"/>
            <p14:sldId id="338"/>
            <p14:sldId id="339"/>
            <p14:sldId id="340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2017-08-31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0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31/08/2017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31/08/2017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31/08/2017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  <a:endParaRPr lang="en-US" dirty="0" smtClean="0"/>
          </a:p>
          <a:p>
            <a:pPr lvl="1"/>
            <a:r>
              <a:rPr lang="en-US" dirty="0" smtClean="0"/>
              <a:t>classes</a:t>
            </a:r>
            <a:endParaRPr lang="en-US" dirty="0" smtClean="0"/>
          </a:p>
          <a:p>
            <a:pPr lvl="1"/>
            <a:r>
              <a:rPr lang="en-US" dirty="0" smtClean="0"/>
              <a:t>constants: </a:t>
            </a:r>
            <a:r>
              <a:rPr lang="en-US" dirty="0" smtClean="0"/>
              <a:t>semantics, units</a:t>
            </a:r>
            <a:endParaRPr lang="en-US" dirty="0" smtClean="0"/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7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86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8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9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</a:t>
            </a:r>
            <a:r>
              <a:rPr lang="en-US" dirty="0" smtClean="0"/>
              <a:t>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doctest</a:t>
            </a:r>
            <a:endParaRPr lang="en-US" dirty="0" smtClean="0"/>
          </a:p>
          <a:p>
            <a:pPr lvl="1"/>
            <a:r>
              <a:rPr lang="en-US" dirty="0" err="1" smtClean="0"/>
              <a:t>unittest</a:t>
            </a:r>
            <a:endParaRPr lang="en-US" dirty="0" smtClean="0"/>
          </a:p>
          <a:p>
            <a:pPr lvl="1"/>
            <a:r>
              <a:rPr lang="en-US" dirty="0" smtClean="0"/>
              <a:t>nose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1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</a:t>
            </a:r>
            <a:r>
              <a:rPr lang="en-US" dirty="0" smtClean="0"/>
              <a:t>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  <a:endParaRPr lang="en-US" dirty="0" smtClean="0"/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  <a:endParaRPr lang="en-US" dirty="0" smtClean="0"/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01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3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Use language idioms</a:t>
            </a:r>
          </a:p>
          <a:p>
            <a:r>
              <a:rPr lang="en-US" dirty="0" smtClean="0"/>
              <a:t>Comments &amp; documentation</a:t>
            </a:r>
          </a:p>
          <a:p>
            <a:r>
              <a:rPr lang="en-US" dirty="0" smtClean="0"/>
              <a:t>Provide examples/tests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616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94018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821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3927" y="4438853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853" y="5951021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623</Words>
  <Application>Microsoft Office PowerPoint</Application>
  <PresentationFormat>On-screen Show (4:3)</PresentationFormat>
  <Paragraphs>172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Times New Roman</vt:lpstr>
      <vt:lpstr>Office Theme</vt:lpstr>
      <vt:lpstr>Equation</vt:lpstr>
      <vt:lpstr>Coding style</vt:lpstr>
      <vt:lpstr>Motivation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idioms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Collaboration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103</cp:revision>
  <dcterms:created xsi:type="dcterms:W3CDTF">2013-01-10T10:35:33Z</dcterms:created>
  <dcterms:modified xsi:type="dcterms:W3CDTF">2017-08-31T08:59:10Z</dcterms:modified>
</cp:coreProperties>
</file>