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358" r:id="rId4"/>
    <p:sldId id="359" r:id="rId5"/>
    <p:sldId id="360" r:id="rId6"/>
    <p:sldId id="361" r:id="rId7"/>
    <p:sldId id="439" r:id="rId8"/>
    <p:sldId id="257" r:id="rId9"/>
    <p:sldId id="362" r:id="rId10"/>
    <p:sldId id="363" r:id="rId11"/>
    <p:sldId id="364" r:id="rId12"/>
    <p:sldId id="365" r:id="rId13"/>
    <p:sldId id="366" r:id="rId14"/>
    <p:sldId id="423" r:id="rId15"/>
    <p:sldId id="422" r:id="rId16"/>
    <p:sldId id="430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25" r:id="rId26"/>
    <p:sldId id="426" r:id="rId27"/>
    <p:sldId id="427" r:id="rId28"/>
    <p:sldId id="42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431" r:id="rId48"/>
    <p:sldId id="434" r:id="rId49"/>
    <p:sldId id="432" r:id="rId50"/>
    <p:sldId id="433" r:id="rId51"/>
    <p:sldId id="438" r:id="rId52"/>
    <p:sldId id="435" r:id="rId53"/>
    <p:sldId id="436" r:id="rId54"/>
    <p:sldId id="437" r:id="rId55"/>
    <p:sldId id="393" r:id="rId56"/>
    <p:sldId id="394" r:id="rId57"/>
    <p:sldId id="395" r:id="rId58"/>
    <p:sldId id="396" r:id="rId59"/>
    <p:sldId id="397" r:id="rId60"/>
    <p:sldId id="398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1" r:id="rId93"/>
    <p:sldId id="428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0" r:id="rId103"/>
    <p:sldId id="301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315" r:id="rId118"/>
    <p:sldId id="316" r:id="rId119"/>
    <p:sldId id="317" r:id="rId120"/>
    <p:sldId id="318" r:id="rId121"/>
    <p:sldId id="319" r:id="rId122"/>
    <p:sldId id="320" r:id="rId123"/>
    <p:sldId id="321" r:id="rId124"/>
    <p:sldId id="322" r:id="rId125"/>
    <p:sldId id="323" r:id="rId126"/>
    <p:sldId id="324" r:id="rId127"/>
    <p:sldId id="325" r:id="rId128"/>
    <p:sldId id="326" r:id="rId129"/>
    <p:sldId id="327" r:id="rId130"/>
    <p:sldId id="328" r:id="rId131"/>
    <p:sldId id="329" r:id="rId132"/>
    <p:sldId id="330" r:id="rId133"/>
    <p:sldId id="331" r:id="rId134"/>
    <p:sldId id="332" r:id="rId135"/>
    <p:sldId id="333" r:id="rId136"/>
    <p:sldId id="334" r:id="rId137"/>
    <p:sldId id="335" r:id="rId138"/>
    <p:sldId id="336" r:id="rId139"/>
    <p:sldId id="337" r:id="rId140"/>
    <p:sldId id="338" r:id="rId141"/>
    <p:sldId id="339" r:id="rId142"/>
    <p:sldId id="340" r:id="rId143"/>
    <p:sldId id="341" r:id="rId144"/>
    <p:sldId id="342" r:id="rId145"/>
    <p:sldId id="343" r:id="rId146"/>
    <p:sldId id="344" r:id="rId147"/>
    <p:sldId id="345" r:id="rId148"/>
    <p:sldId id="346" r:id="rId149"/>
    <p:sldId id="347" r:id="rId150"/>
    <p:sldId id="348" r:id="rId151"/>
    <p:sldId id="349" r:id="rId152"/>
    <p:sldId id="350" r:id="rId153"/>
    <p:sldId id="351" r:id="rId154"/>
    <p:sldId id="352" r:id="rId155"/>
    <p:sldId id="353" r:id="rId156"/>
    <p:sldId id="354" r:id="rId157"/>
    <p:sldId id="355" r:id="rId158"/>
    <p:sldId id="356" r:id="rId159"/>
    <p:sldId id="357" r:id="rId160"/>
    <p:sldId id="399" r:id="rId161"/>
    <p:sldId id="400" r:id="rId162"/>
    <p:sldId id="401" r:id="rId163"/>
    <p:sldId id="402" r:id="rId164"/>
    <p:sldId id="403" r:id="rId165"/>
    <p:sldId id="404" r:id="rId166"/>
    <p:sldId id="405" r:id="rId167"/>
    <p:sldId id="406" r:id="rId168"/>
    <p:sldId id="407" r:id="rId169"/>
    <p:sldId id="408" r:id="rId170"/>
    <p:sldId id="409" r:id="rId171"/>
    <p:sldId id="410" r:id="rId172"/>
    <p:sldId id="411" r:id="rId173"/>
    <p:sldId id="412" r:id="rId174"/>
    <p:sldId id="413" r:id="rId175"/>
    <p:sldId id="414" r:id="rId176"/>
    <p:sldId id="415" r:id="rId177"/>
    <p:sldId id="416" r:id="rId178"/>
    <p:sldId id="417" r:id="rId179"/>
    <p:sldId id="418" r:id="rId180"/>
    <p:sldId id="419" r:id="rId181"/>
    <p:sldId id="420" r:id="rId182"/>
    <p:sldId id="421" r:id="rId183"/>
    <p:sldId id="429" r:id="rId18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9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2891656"/>
        <c:axId val="322890480"/>
      </c:scatterChart>
      <c:valAx>
        <c:axId val="32289165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22890480"/>
        <c:crosses val="autoZero"/>
        <c:crossBetween val="midCat"/>
        <c:majorUnit val="4"/>
      </c:valAx>
      <c:valAx>
        <c:axId val="322890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289165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497856"/>
        <c:axId val="324500992"/>
      </c:scatterChart>
      <c:valAx>
        <c:axId val="32449785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24500992"/>
        <c:crosses val="autoZero"/>
        <c:crossBetween val="midCat"/>
        <c:majorUnit val="4"/>
      </c:valAx>
      <c:valAx>
        <c:axId val="324500992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2449785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497072"/>
        <c:axId val="324499032"/>
      </c:scatterChart>
      <c:valAx>
        <c:axId val="3244970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24499032"/>
        <c:crosses val="autoZero"/>
        <c:crossBetween val="midCat"/>
        <c:majorUnit val="4"/>
      </c:valAx>
      <c:valAx>
        <c:axId val="324499032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44970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499424"/>
        <c:axId val="324495896"/>
      </c:scatterChart>
      <c:valAx>
        <c:axId val="3244994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24495896"/>
        <c:crosses val="autoZero"/>
        <c:crossBetween val="midCat"/>
        <c:majorUnit val="4"/>
      </c:valAx>
      <c:valAx>
        <c:axId val="3244958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244994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4494328"/>
        <c:axId val="324501384"/>
      </c:scatterChart>
      <c:valAx>
        <c:axId val="324494328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501384"/>
        <c:crosses val="autoZero"/>
        <c:crossBetween val="midCat"/>
      </c:valAx>
      <c:valAx>
        <c:axId val="324501384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44943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8CBD2-E909-4ED8-8E4B-33F33A8CD0B9}" type="datetimeFigureOut">
              <a:rPr lang="nl-BE" smtClean="0"/>
              <a:t>18/04/2017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134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135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137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139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/include/python2.7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242040"/>
            <a:ext cx="8731878" cy="5355312"/>
            <a:chOff x="441028" y="1233494"/>
            <a:chExt cx="873187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873187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/include/python2.7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-lpython2.7 -lm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: point_wrap.cxx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-c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-python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8188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32041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array_utils.cpython-35m-x86_64-linux-gnu.so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4160</TotalTime>
  <Words>8126</Words>
  <Application>Microsoft Office PowerPoint</Application>
  <PresentationFormat>On-screen Show (4:3)</PresentationFormat>
  <Paragraphs>2179</Paragraphs>
  <Slides>183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9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88</cp:revision>
  <dcterms:created xsi:type="dcterms:W3CDTF">2016-03-16T14:21:03Z</dcterms:created>
  <dcterms:modified xsi:type="dcterms:W3CDTF">2017-04-18T14:05:36Z</dcterms:modified>
</cp:coreProperties>
</file>