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oblerity.org/fiona/index.html" TargetMode="External"/><Relationship Id="rId2" Type="http://schemas.openxmlformats.org/officeDocument/2006/relationships/hyperlink" Target="https://macwright.org/2012/10/31/gis-with-python-shapely-fion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pely.readthedocs.io/en/latest/" TargetMode="External"/><Relationship Id="rId5" Type="http://schemas.openxmlformats.org/officeDocument/2006/relationships/hyperlink" Target="http://python-visualization.github.io/folium/docs-master/" TargetMode="External"/><Relationship Id="rId4" Type="http://schemas.openxmlformats.org/officeDocument/2006/relationships/hyperlink" Target="http://geojso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1922" y="2799091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([line1, line2]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301921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buff1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(0.1)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301921" y="5322897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(0.1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other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pPr lvl="1"/>
            <a:r>
              <a:rPr lang="en-US" dirty="0" smtClean="0"/>
              <a:t>rectangle, sides parallel to axes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4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'left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03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point at given distance from point along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29888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([point1, point2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09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6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d</a:t>
              </a:r>
              <a:r>
                <a:rPr lang="en-US" sz="1600" dirty="0" smtClean="0"/>
                <a:t> = 1.0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 </a:t>
              </a:r>
              <a:r>
                <a:rPr lang="en-US" dirty="0" smtClean="0"/>
                <a:t>1.0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GIS &amp; </a:t>
            </a:r>
            <a:r>
              <a:rPr lang="en-US" dirty="0"/>
              <a:t>Python introduction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macwright.org/2012/10/31/gis-with-python-shapely-fiona.html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Fiona </a:t>
            </a:r>
            <a:r>
              <a:rPr lang="en-US" dirty="0" smtClean="0"/>
              <a:t>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toblerity.org/fiona/index.html</a:t>
            </a:r>
            <a:endParaRPr lang="en-US" sz="2000" dirty="0" smtClean="0"/>
          </a:p>
          <a:p>
            <a:r>
              <a:rPr lang="en-US" dirty="0" smtClean="0"/>
              <a:t>Editing/displaying </a:t>
            </a:r>
            <a:r>
              <a:rPr lang="en-US" dirty="0" err="1" smtClean="0"/>
              <a:t>GeoJSON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4"/>
              </a:rPr>
              <a:t>http://geojson.io/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Folium </a:t>
            </a:r>
            <a:r>
              <a:rPr lang="en-US" dirty="0"/>
              <a:t>manual</a:t>
            </a:r>
            <a:br>
              <a:rPr lang="en-US" dirty="0"/>
            </a:br>
            <a:r>
              <a:rPr lang="en-US" sz="2000" dirty="0">
                <a:hlinkClick r:id="rId5"/>
              </a:rPr>
              <a:t>http://python-visualization.github.io/folium/docs-master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6"/>
              </a:rPr>
              <a:t>https://shapely.readthedocs.io/en/latest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</TotalTime>
  <Words>626</Words>
  <Application>Microsoft Office PowerPoint</Application>
  <PresentationFormat>On-screen Show 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1_Office Theme</vt:lpstr>
      <vt:lpstr>Graphical Information Systems data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48</cp:revision>
  <dcterms:created xsi:type="dcterms:W3CDTF">2017-10-20T13:33:52Z</dcterms:created>
  <dcterms:modified xsi:type="dcterms:W3CDTF">2017-10-27T14:52:17Z</dcterms:modified>
</cp:coreProperties>
</file>