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2017-02-06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2017-02-06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2017-02-06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2017-02-06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2017-02-06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2017-02-06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2017-02-06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2017-02-06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with</a:t>
            </a:r>
            <a:br>
              <a:rPr lang="en-US" dirty="0" smtClean="0"/>
            </a:b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</a:t>
            </a:r>
            <a:r>
              <a:rPr lang="en-US" dirty="0" smtClean="0"/>
              <a:t>MPI, UPC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 smtClean="0">
                <a:solidFill>
                  <a:srgbClr val="C00000"/>
                </a:solidFill>
              </a:rPr>
              <a:t>OpenMP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 </a:t>
            </a:r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a job to profile</a:t>
              </a:r>
              <a:br>
                <a:rPr lang="en-US" dirty="0" smtClean="0"/>
              </a:br>
              <a:r>
                <a:rPr lang="en-US" dirty="0" smtClean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165</Words>
  <Application>Microsoft Office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Profiling with Allinea MAP</vt:lpstr>
      <vt:lpstr>Introduction</vt:lpstr>
      <vt:lpstr>Supported programming models</vt:lpstr>
      <vt:lpstr>Alternatives</vt:lpstr>
      <vt:lpstr>Startup</vt:lpstr>
      <vt:lpstr>PowerPoint Presentation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9</cp:revision>
  <dcterms:created xsi:type="dcterms:W3CDTF">2017-02-06T12:30:36Z</dcterms:created>
  <dcterms:modified xsi:type="dcterms:W3CDTF">2017-02-06T14:15:15Z</dcterms:modified>
</cp:coreProperties>
</file>