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4" r:id="rId54"/>
    <p:sldId id="485" r:id="rId55"/>
    <p:sldId id="486" r:id="rId56"/>
    <p:sldId id="487" r:id="rId57"/>
    <p:sldId id="325" r:id="rId58"/>
    <p:sldId id="306" r:id="rId59"/>
    <p:sldId id="307" r:id="rId60"/>
    <p:sldId id="410" r:id="rId61"/>
    <p:sldId id="308" r:id="rId62"/>
    <p:sldId id="309" r:id="rId63"/>
    <p:sldId id="310" r:id="rId64"/>
    <p:sldId id="311" r:id="rId65"/>
    <p:sldId id="376" r:id="rId66"/>
    <p:sldId id="312" r:id="rId67"/>
    <p:sldId id="313" r:id="rId68"/>
    <p:sldId id="378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67" r:id="rId78"/>
    <p:sldId id="368" r:id="rId79"/>
    <p:sldId id="369" r:id="rId80"/>
    <p:sldId id="371" r:id="rId81"/>
    <p:sldId id="370" r:id="rId82"/>
    <p:sldId id="372" r:id="rId83"/>
    <p:sldId id="373" r:id="rId84"/>
    <p:sldId id="488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391" r:id="rId93"/>
    <p:sldId id="374" r:id="rId94"/>
    <p:sldId id="375" r:id="rId95"/>
    <p:sldId id="380" r:id="rId96"/>
    <p:sldId id="379" r:id="rId97"/>
    <p:sldId id="381" r:id="rId98"/>
    <p:sldId id="382" r:id="rId99"/>
    <p:sldId id="383" r:id="rId100"/>
    <p:sldId id="384" r:id="rId101"/>
    <p:sldId id="411" r:id="rId102"/>
    <p:sldId id="333" r:id="rId103"/>
    <p:sldId id="409" r:id="rId104"/>
    <p:sldId id="444" r:id="rId105"/>
    <p:sldId id="445" r:id="rId106"/>
    <p:sldId id="446" r:id="rId107"/>
    <p:sldId id="448" r:id="rId108"/>
    <p:sldId id="447" r:id="rId109"/>
    <p:sldId id="449" r:id="rId110"/>
    <p:sldId id="439" r:id="rId111"/>
    <p:sldId id="260" r:id="rId112"/>
    <p:sldId id="261" r:id="rId113"/>
    <p:sldId id="262" r:id="rId114"/>
    <p:sldId id="263" r:id="rId115"/>
    <p:sldId id="264" r:id="rId116"/>
    <p:sldId id="265" r:id="rId117"/>
    <p:sldId id="266" r:id="rId118"/>
    <p:sldId id="267" r:id="rId119"/>
    <p:sldId id="268" r:id="rId120"/>
    <p:sldId id="269" r:id="rId121"/>
    <p:sldId id="270" r:id="rId122"/>
    <p:sldId id="271" r:id="rId123"/>
    <p:sldId id="272" r:id="rId124"/>
    <p:sldId id="273" r:id="rId125"/>
    <p:sldId id="274" r:id="rId126"/>
    <p:sldId id="275" r:id="rId127"/>
    <p:sldId id="302" r:id="rId128"/>
    <p:sldId id="276" r:id="rId129"/>
    <p:sldId id="277" r:id="rId130"/>
    <p:sldId id="278" r:id="rId131"/>
    <p:sldId id="301" r:id="rId132"/>
    <p:sldId id="279" r:id="rId133"/>
    <p:sldId id="280" r:id="rId134"/>
    <p:sldId id="281" r:id="rId135"/>
    <p:sldId id="335" r:id="rId136"/>
    <p:sldId id="282" r:id="rId137"/>
    <p:sldId id="283" r:id="rId138"/>
    <p:sldId id="284" r:id="rId139"/>
    <p:sldId id="303" r:id="rId140"/>
    <p:sldId id="336" r:id="rId141"/>
    <p:sldId id="459" r:id="rId142"/>
    <p:sldId id="460" r:id="rId143"/>
    <p:sldId id="461" r:id="rId144"/>
    <p:sldId id="462" r:id="rId145"/>
    <p:sldId id="469" r:id="rId146"/>
    <p:sldId id="470" r:id="rId147"/>
    <p:sldId id="471" r:id="rId148"/>
    <p:sldId id="480" r:id="rId149"/>
    <p:sldId id="481" r:id="rId150"/>
    <p:sldId id="482" r:id="rId151"/>
    <p:sldId id="483" r:id="rId152"/>
    <p:sldId id="458" r:id="rId153"/>
    <p:sldId id="452" r:id="rId154"/>
    <p:sldId id="455" r:id="rId155"/>
    <p:sldId id="454" r:id="rId156"/>
    <p:sldId id="450" r:id="rId157"/>
    <p:sldId id="451" r:id="rId158"/>
    <p:sldId id="456" r:id="rId159"/>
    <p:sldId id="463" r:id="rId160"/>
    <p:sldId id="468" r:id="rId161"/>
    <p:sldId id="464" r:id="rId162"/>
    <p:sldId id="465" r:id="rId163"/>
    <p:sldId id="466" r:id="rId164"/>
    <p:sldId id="467" r:id="rId165"/>
    <p:sldId id="453" r:id="rId166"/>
    <p:sldId id="457" r:id="rId167"/>
    <p:sldId id="472" r:id="rId168"/>
    <p:sldId id="473" r:id="rId169"/>
    <p:sldId id="474" r:id="rId170"/>
    <p:sldId id="475" r:id="rId171"/>
    <p:sldId id="476" r:id="rId172"/>
    <p:sldId id="478" r:id="rId173"/>
    <p:sldId id="479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2" r:id="rId184"/>
    <p:sldId id="426" r:id="rId185"/>
    <p:sldId id="423" r:id="rId186"/>
    <p:sldId id="424" r:id="rId187"/>
    <p:sldId id="425" r:id="rId188"/>
    <p:sldId id="427" r:id="rId189"/>
    <p:sldId id="286" r:id="rId190"/>
    <p:sldId id="287" r:id="rId191"/>
    <p:sldId id="288" r:id="rId192"/>
    <p:sldId id="289" r:id="rId193"/>
    <p:sldId id="290" r:id="rId194"/>
    <p:sldId id="291" r:id="rId195"/>
    <p:sldId id="292" r:id="rId196"/>
    <p:sldId id="293" r:id="rId197"/>
    <p:sldId id="294" r:id="rId198"/>
    <p:sldId id="295" r:id="rId199"/>
    <p:sldId id="430" r:id="rId200"/>
    <p:sldId id="431" r:id="rId201"/>
    <p:sldId id="429" r:id="rId202"/>
    <p:sldId id="432" r:id="rId203"/>
    <p:sldId id="433" r:id="rId204"/>
    <p:sldId id="434" r:id="rId205"/>
    <p:sldId id="435" r:id="rId206"/>
    <p:sldId id="436" r:id="rId207"/>
    <p:sldId id="437" r:id="rId208"/>
    <p:sldId id="441" r:id="rId209"/>
    <p:sldId id="438" r:id="rId210"/>
    <p:sldId id="442" r:id="rId211"/>
    <p:sldId id="440" r:id="rId212"/>
    <p:sldId id="443" r:id="rId213"/>
    <p:sldId id="327" r:id="rId214"/>
    <p:sldId id="328" r:id="rId215"/>
    <p:sldId id="299" r:id="rId216"/>
    <p:sldId id="300" r:id="rId217"/>
    <p:sldId id="332" r:id="rId218"/>
    <p:sldId id="337" r:id="rId219"/>
    <p:sldId id="298" r:id="rId2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26/03/2018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26/03/2018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26/03/2018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26/03/2018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26/03/2018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26/03/2018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fPUnit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669087" y="5992104"/>
              <a:ext cx="366980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12653</Words>
  <Application>Microsoft Office PowerPoint</Application>
  <PresentationFormat>On-screen Show (4:3)</PresentationFormat>
  <Paragraphs>3008</Paragraphs>
  <Slides>219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1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368</cp:revision>
  <dcterms:created xsi:type="dcterms:W3CDTF">2013-01-10T10:35:33Z</dcterms:created>
  <dcterms:modified xsi:type="dcterms:W3CDTF">2018-03-26T11:54:44Z</dcterms:modified>
</cp:coreProperties>
</file>