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to </a:t>
            </a:r>
            <a:r>
              <a:rPr lang="en-US" dirty="0" smtClean="0"/>
              <a:t>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</a:t>
            </a:r>
            <a:r>
              <a:rPr lang="en-US" dirty="0" smtClean="0"/>
              <a:t>functions with decorators</a:t>
            </a:r>
            <a:endParaRPr lang="en-US" dirty="0" smtClean="0"/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</a:t>
            </a:r>
            <a:r>
              <a:rPr lang="en-US" dirty="0" err="1" smtClean="0"/>
              <a:t>transparant</a:t>
            </a:r>
            <a:endParaRPr lang="en-US" dirty="0" smtClean="0"/>
          </a:p>
          <a:p>
            <a:r>
              <a:rPr lang="en-US" dirty="0" smtClean="0"/>
              <a:t>For better performance, provide typ</a:t>
            </a:r>
            <a:r>
              <a:rPr lang="en-US" dirty="0" smtClean="0"/>
              <a:t>e information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6581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primes_numba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8030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Numba</a:t>
            </a:r>
            <a:r>
              <a:rPr lang="en-US" sz="2400" dirty="0" smtClean="0"/>
              <a:t> implementation </a:t>
            </a:r>
            <a:r>
              <a:rPr lang="en-US" sz="2400" dirty="0" smtClean="0"/>
              <a:t>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497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10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371</Words>
  <Application>Microsoft Office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Symbol</vt:lpstr>
      <vt:lpstr>Office Theme</vt:lpstr>
      <vt:lpstr>Numba to speed up Python</vt:lpstr>
      <vt:lpstr>Motivating example</vt:lpstr>
      <vt:lpstr>Motivation</vt:lpstr>
      <vt:lpstr>Numba</vt:lpstr>
      <vt:lpstr>Motivating example: timings</vt:lpstr>
      <vt:lpstr>Motivating example: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Numba to speed up Python</dc:title>
  <dc:creator>Geert Jan Bex</dc:creator>
  <cp:lastModifiedBy>Geert Jan Bex</cp:lastModifiedBy>
  <cp:revision>1</cp:revision>
  <dcterms:created xsi:type="dcterms:W3CDTF">2017-08-10T07:29:54Z</dcterms:created>
  <dcterms:modified xsi:type="dcterms:W3CDTF">2017-08-10T07:35:28Z</dcterms:modified>
</cp:coreProperties>
</file>