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62" r:id="rId16"/>
    <p:sldId id="278" r:id="rId17"/>
    <p:sldId id="270" r:id="rId18"/>
    <p:sldId id="263" r:id="rId19"/>
    <p:sldId id="279" r:id="rId20"/>
    <p:sldId id="271" r:id="rId21"/>
    <p:sldId id="264" r:id="rId22"/>
    <p:sldId id="272" r:id="rId23"/>
    <p:sldId id="273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2016-08-22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2016-08-22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2016-08-22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2016-08-22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2016-08-22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2016-08-22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EMPTY_ARRAY(length)</a:t>
            </a:r>
          </a:p>
          <a:p>
            <a:r>
              <a:rPr lang="en-US" dirty="0" smtClean="0"/>
              <a:t>ARRAY.SET(index, value)</a:t>
            </a:r>
          </a:p>
          <a:p>
            <a:r>
              <a:rPr lang="en-US" dirty="0" smtClean="0"/>
              <a:t>ARRAY.GET(index)</a:t>
            </a:r>
          </a:p>
          <a:p>
            <a:r>
              <a:rPr lang="en-US" dirty="0" smtClean="0"/>
              <a:t>ARRAY.LENGTH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2"/>
            <a:ext cx="2659967" cy="797285"/>
            <a:chOff x="6307280" y="2566553"/>
            <a:chExt cx="3546622" cy="106304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199375"/>
                </p:ext>
              </p:extLst>
            </p:nvPr>
          </p:nvGraphicFramePr>
          <p:xfrm>
            <a:off x="7405977" y="3118424"/>
            <a:ext cx="24479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Equation" r:id="rId3" imgW="1091880" imgH="228600" progId="Equation.3">
                    <p:embed/>
                  </p:oleObj>
                </mc:Choice>
                <mc:Fallback>
                  <p:oleObj name="Equation" r:id="rId3" imgW="10918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05977" y="3118424"/>
                          <a:ext cx="2447925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1</a:t>
            </a:r>
            <a:r>
              <a:rPr lang="en-US" dirty="0" smtClean="0"/>
              <a:t>=value</a:t>
            </a:r>
            <a:r>
              <a:rPr lang="en-US" baseline="-25000" dirty="0" smtClean="0"/>
              <a:t>1</a:t>
            </a:r>
            <a:r>
              <a:rPr lang="en-US" dirty="0" smtClean="0"/>
              <a:t>,…, </a:t>
            </a:r>
            <a:r>
              <a:rPr lang="en-US" dirty="0" err="1" smtClean="0"/>
              <a:t>key</a:t>
            </a:r>
            <a:r>
              <a:rPr lang="en-US" i="1" baseline="-25000" dirty="0" err="1" smtClean="0"/>
              <a:t>d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TUPLE.GET(key)</a:t>
            </a:r>
          </a:p>
          <a:p>
            <a:r>
              <a:rPr lang="en-US" dirty="0" smtClean="0"/>
              <a:t>TUPLE.SET(key, value) if key in tuple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98764" y="5902036"/>
            <a:ext cx="2088572" cy="3100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26827" y="5299364"/>
            <a:ext cx="13197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s are</a:t>
            </a:r>
            <a:br>
              <a:rPr lang="en-US" dirty="0" smtClean="0"/>
            </a:br>
            <a:r>
              <a:rPr lang="en-US" dirty="0" smtClean="0"/>
              <a:t>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NEW_LIST()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LIST.POP()</a:t>
            </a:r>
          </a:p>
          <a:p>
            <a:r>
              <a:rPr lang="en-US" dirty="0" smtClean="0"/>
              <a:t>LIST.IS_EMPTY()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031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EMPTY_SET()</a:t>
            </a:r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SET.HAS_VALUE(value)</a:t>
            </a:r>
          </a:p>
          <a:p>
            <a:r>
              <a:rPr lang="en-US" dirty="0" smtClean="0"/>
              <a:t>SET.IS_EMPTY()</a:t>
            </a:r>
          </a:p>
          <a:p>
            <a:r>
              <a:rPr lang="en-US" smtClean="0"/>
              <a:t>SET.REMOVE(value)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2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4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{"a", "b", "c"};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list('a', 'b', 'c')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keys: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x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39069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899064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95300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7"/>
            <a:ext cx="2883587" cy="776614"/>
            <a:chOff x="6307280" y="2566553"/>
            <a:chExt cx="3844783" cy="103548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7646371"/>
                </p:ext>
              </p:extLst>
            </p:nvPr>
          </p:nvGraphicFramePr>
          <p:xfrm>
            <a:off x="7107238" y="3148013"/>
            <a:ext cx="30448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3" imgW="1358640" imgH="203040" progId="Equation.3">
                    <p:embed/>
                  </p:oleObj>
                </mc:Choice>
                <mc:Fallback>
                  <p:oleObj name="Equation" r:id="rId3" imgW="13586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07238" y="3148013"/>
                          <a:ext cx="3044825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2614</TotalTime>
  <Words>1137</Words>
  <Application>Microsoft Office PowerPoint</Application>
  <PresentationFormat>On-screen Show (4:3)</PresentationFormat>
  <Paragraphs>263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List</vt:lpstr>
      <vt:lpstr>List ADT</vt:lpstr>
      <vt:lpstr>List examples</vt:lpstr>
      <vt:lpstr>Set</vt:lpstr>
      <vt:lpstr>Set ADT</vt:lpstr>
      <vt:lpstr>Set examples</vt:lpstr>
      <vt:lpstr>Dictionary</vt:lpstr>
      <vt:lpstr>Dictionary examples</vt:lpstr>
      <vt:lpstr>Derived data structures</vt:lpstr>
      <vt:lpstr>Stack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34</cp:revision>
  <dcterms:created xsi:type="dcterms:W3CDTF">2016-08-11T15:43:59Z</dcterms:created>
  <dcterms:modified xsi:type="dcterms:W3CDTF">2016-08-22T05:17:47Z</dcterms:modified>
</cp:coreProperties>
</file>