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6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8" r:id="rId192"/>
    <p:sldId id="449" r:id="rId193"/>
    <p:sldId id="451" r:id="rId194"/>
    <p:sldId id="450" r:id="rId1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</TotalTime>
  <Words>10992</Words>
  <Application>Microsoft Office PowerPoint</Application>
  <PresentationFormat>On-screen Show (4:3)</PresentationFormat>
  <Paragraphs>2761</Paragraphs>
  <Slides>194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194</vt:i4>
      </vt:variant>
    </vt:vector>
  </HeadingPairs>
  <TitlesOfParts>
    <vt:vector size="206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33</cp:revision>
  <dcterms:created xsi:type="dcterms:W3CDTF">2017-02-14T13:57:03Z</dcterms:created>
  <dcterms:modified xsi:type="dcterms:W3CDTF">2017-09-05T12:32:51Z</dcterms:modified>
</cp:coreProperties>
</file>