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3" r:id="rId21"/>
    <p:sldId id="277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</a:t>
            </a:r>
            <a:r>
              <a:rPr lang="en-US" dirty="0" smtClean="0"/>
              <a:t>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59412"/>
              </p:ext>
            </p:extLst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807980" y="3430725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4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</a:t>
            </a:r>
            <a:r>
              <a:rPr lang="en-US" dirty="0" smtClean="0"/>
              <a:t>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2674</TotalTime>
  <Words>1567</Words>
  <Application>Microsoft Office PowerPoint</Application>
  <PresentationFormat>On-screen Show (4:3)</PresentationFormat>
  <Paragraphs>390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Symbol</vt:lpstr>
      <vt:lpstr>Office Theme</vt:lpstr>
      <vt:lpstr>Microsoft Equation 3.0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Task: data transformation</vt:lpstr>
      <vt:lpstr>Functions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60</cp:revision>
  <dcterms:created xsi:type="dcterms:W3CDTF">2017-02-06T05:43:50Z</dcterms:created>
  <dcterms:modified xsi:type="dcterms:W3CDTF">2017-02-13T06:48:25Z</dcterms:modified>
</cp:coreProperties>
</file>