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2016-08-04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search history to exploit cached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60" y="3317100"/>
            <a:ext cx="4827100" cy="340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 and displaying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</a:t>
            </a:r>
            <a:r>
              <a:rPr lang="en-US" dirty="0" smtClean="0"/>
              <a:t>hildren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minimum distance from root to terminal clade?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which is the 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78861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5" y="4277342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4" y="5807631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024" y="3023755"/>
            <a:ext cx="6954983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=0.045783),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=0.037123),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=0.019266),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=0.018156),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5424440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8483</TotalTime>
  <Words>1139</Words>
  <Application>Microsoft Office PowerPoint</Application>
  <PresentationFormat>On-screen Show (4:3)</PresentationFormat>
  <Paragraphs>356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  <vt:lpstr>Phylogenetic trees</vt:lpstr>
      <vt:lpstr>Tree representation</vt:lpstr>
      <vt:lpstr>Reading and displaying</vt:lpstr>
      <vt:lpstr>Tree properties</vt:lpstr>
      <vt:lpstr>Clade properties</vt:lpstr>
      <vt:lpstr>Path lengths</vt:lpstr>
      <vt:lpstr>Navigating the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72</cp:revision>
  <dcterms:created xsi:type="dcterms:W3CDTF">2016-06-16T05:43:08Z</dcterms:created>
  <dcterms:modified xsi:type="dcterms:W3CDTF">2016-08-04T16:20:12Z</dcterms:modified>
</cp:coreProperties>
</file>