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6"/>
  </p:notesMasterIdLst>
  <p:handoutMasterIdLst>
    <p:handoutMasterId r:id="rId257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485" r:id="rId238"/>
    <p:sldId id="486" r:id="rId239"/>
    <p:sldId id="487" r:id="rId240"/>
    <p:sldId id="488" r:id="rId241"/>
    <p:sldId id="489" r:id="rId242"/>
    <p:sldId id="490" r:id="rId243"/>
    <p:sldId id="491" r:id="rId244"/>
    <p:sldId id="492" r:id="rId245"/>
    <p:sldId id="493" r:id="rId246"/>
    <p:sldId id="494" r:id="rId247"/>
    <p:sldId id="495" r:id="rId248"/>
    <p:sldId id="433" r:id="rId249"/>
    <p:sldId id="434" r:id="rId250"/>
    <p:sldId id="496" r:id="rId251"/>
    <p:sldId id="322" r:id="rId252"/>
    <p:sldId id="323" r:id="rId253"/>
    <p:sldId id="324" r:id="rId254"/>
    <p:sldId id="498" r:id="rId25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21/01/2015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stefan.becuwe@ua.ac.be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1386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('1.0, 3.0; 4.0,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31319</TotalTime>
  <Words>13264</Words>
  <Application>Microsoft Office PowerPoint</Application>
  <PresentationFormat>On-screen Show (4:3)</PresentationFormat>
  <Paragraphs>2965</Paragraphs>
  <Slides>254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254</vt:i4>
      </vt:variant>
    </vt:vector>
  </HeadingPairs>
  <TitlesOfParts>
    <vt:vector size="255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365</cp:revision>
  <cp:lastPrinted>2013-05-30T07:55:36Z</cp:lastPrinted>
  <dcterms:created xsi:type="dcterms:W3CDTF">2013-02-08T06:04:20Z</dcterms:created>
  <dcterms:modified xsi:type="dcterms:W3CDTF">2015-01-21T11:17:01Z</dcterms:modified>
</cp:coreProperties>
</file>