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78" r:id="rId8"/>
    <p:sldId id="263" r:id="rId9"/>
    <p:sldId id="258" r:id="rId10"/>
    <p:sldId id="265" r:id="rId11"/>
    <p:sldId id="264" r:id="rId12"/>
    <p:sldId id="267" r:id="rId13"/>
    <p:sldId id="266" r:id="rId14"/>
    <p:sldId id="268" r:id="rId15"/>
    <p:sldId id="273" r:id="rId16"/>
    <p:sldId id="274" r:id="rId17"/>
    <p:sldId id="275" r:id="rId18"/>
    <p:sldId id="271" r:id="rId19"/>
    <p:sldId id="272" r:id="rId20"/>
    <p:sldId id="269" r:id="rId21"/>
    <p:sldId id="270" r:id="rId22"/>
    <p:sldId id="276" r:id="rId23"/>
    <p:sldId id="277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5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259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6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908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509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73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7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50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43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677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48A8-96AE-444B-800E-5249C2828F02}" type="datetimeFigureOut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65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5915" y="608802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55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9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56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59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90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4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1705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33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734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80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574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35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968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88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826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40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50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1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824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764</Words>
  <Application>Microsoft Office PowerPoint</Application>
  <PresentationFormat>On-screen Show (4:3)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</vt:lpstr>
      <vt:lpstr>Much more…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</dc:title>
  <dc:creator>Geert Jan Bex</dc:creator>
  <cp:lastModifiedBy>Geert Jan Bex</cp:lastModifiedBy>
  <cp:revision>28</cp:revision>
  <dcterms:created xsi:type="dcterms:W3CDTF">2016-01-20T14:29:43Z</dcterms:created>
  <dcterms:modified xsi:type="dcterms:W3CDTF">2016-06-15T10:37:36Z</dcterms:modified>
</cp:coreProperties>
</file>